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diagrams/quickStyle10.xml" ContentType="application/vnd.openxmlformats-officedocument.drawingml.diagramStyl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CF468A-57F3-41C9-B34E-448C9E63C5AC}" type="doc">
      <dgm:prSet loTypeId="urn:microsoft.com/office/officeart/2005/8/layout/vList2" loCatId="list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nl-NL"/>
        </a:p>
      </dgm:t>
    </dgm:pt>
    <dgm:pt modelId="{B9C324DD-8D79-44EB-9770-391D9B7D3FCD}">
      <dgm:prSet/>
      <dgm:spPr/>
      <dgm:t>
        <a:bodyPr/>
        <a:lstStyle/>
        <a:p>
          <a:pPr rtl="0"/>
          <a:r>
            <a:rPr lang="nl-NL" dirty="0" smtClean="0"/>
            <a:t>THEMA </a:t>
          </a:r>
          <a:r>
            <a:rPr lang="nl-NL" dirty="0" smtClean="0"/>
            <a:t>6 Regeling en waarneming</a:t>
          </a:r>
        </a:p>
      </dgm:t>
    </dgm:pt>
    <dgm:pt modelId="{F5AB2C62-F6E1-4973-A007-4E077BE1AC60}" type="parTrans" cxnId="{6FC51E07-3540-4127-8871-3D6B2EAE3431}">
      <dgm:prSet/>
      <dgm:spPr/>
      <dgm:t>
        <a:bodyPr/>
        <a:lstStyle/>
        <a:p>
          <a:endParaRPr lang="nl-NL"/>
        </a:p>
      </dgm:t>
    </dgm:pt>
    <dgm:pt modelId="{E36A8B81-1B08-4F88-B26E-DDCBDA405652}" type="sibTrans" cxnId="{6FC51E07-3540-4127-8871-3D6B2EAE3431}">
      <dgm:prSet/>
      <dgm:spPr/>
      <dgm:t>
        <a:bodyPr/>
        <a:lstStyle/>
        <a:p>
          <a:endParaRPr lang="nl-NL"/>
        </a:p>
      </dgm:t>
    </dgm:pt>
    <dgm:pt modelId="{8FEE58EB-0293-468E-8F26-C93073E4DBB4}" type="pres">
      <dgm:prSet presAssocID="{27CF468A-57F3-41C9-B34E-448C9E63C5A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04CA9C13-3F9C-48E9-A8DD-6252ABFDE013}" type="pres">
      <dgm:prSet presAssocID="{B9C324DD-8D79-44EB-9770-391D9B7D3FC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6FC51E07-3540-4127-8871-3D6B2EAE3431}" srcId="{27CF468A-57F3-41C9-B34E-448C9E63C5AC}" destId="{B9C324DD-8D79-44EB-9770-391D9B7D3FCD}" srcOrd="0" destOrd="0" parTransId="{F5AB2C62-F6E1-4973-A007-4E077BE1AC60}" sibTransId="{E36A8B81-1B08-4F88-B26E-DDCBDA405652}"/>
    <dgm:cxn modelId="{66F20028-DACE-4DC6-8DD3-05A843A0416E}" type="presOf" srcId="{27CF468A-57F3-41C9-B34E-448C9E63C5AC}" destId="{8FEE58EB-0293-468E-8F26-C93073E4DBB4}" srcOrd="0" destOrd="0" presId="urn:microsoft.com/office/officeart/2005/8/layout/vList2"/>
    <dgm:cxn modelId="{88036BFE-C6DC-4D2D-9F5D-99A0210EB202}" type="presOf" srcId="{B9C324DD-8D79-44EB-9770-391D9B7D3FCD}" destId="{04CA9C13-3F9C-48E9-A8DD-6252ABFDE013}" srcOrd="0" destOrd="0" presId="urn:microsoft.com/office/officeart/2005/8/layout/vList2"/>
    <dgm:cxn modelId="{C7BF0010-6316-447E-B1E5-46095B7D75A7}" type="presParOf" srcId="{8FEE58EB-0293-468E-8F26-C93073E4DBB4}" destId="{04CA9C13-3F9C-48E9-A8DD-6252ABFDE01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3844C48-3691-45C2-9A24-B1BD7D28AAB4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nl-NL"/>
        </a:p>
      </dgm:t>
    </dgm:pt>
    <dgm:pt modelId="{0741434C-946F-42CE-ACEE-C9700FCEC3C1}">
      <dgm:prSet custT="1"/>
      <dgm:spPr/>
      <dgm:t>
        <a:bodyPr/>
        <a:lstStyle/>
        <a:p>
          <a:pPr algn="ctr" rtl="0"/>
          <a:r>
            <a:rPr lang="nl-NL" sz="2400" dirty="0" smtClean="0"/>
            <a:t>Motorische centra: laten impulsen ontstaan voor bewegingen</a:t>
          </a:r>
          <a:endParaRPr lang="nl-NL" sz="2400" dirty="0"/>
        </a:p>
      </dgm:t>
    </dgm:pt>
    <dgm:pt modelId="{56A47DD1-6FDF-4E47-9FFF-FC4737E77471}" type="parTrans" cxnId="{8053D137-A14A-4790-A832-F4B6B90092BC}">
      <dgm:prSet/>
      <dgm:spPr/>
      <dgm:t>
        <a:bodyPr/>
        <a:lstStyle/>
        <a:p>
          <a:pPr algn="ctr"/>
          <a:endParaRPr lang="nl-NL" sz="2400"/>
        </a:p>
      </dgm:t>
    </dgm:pt>
    <dgm:pt modelId="{A81B2847-5723-4B5C-8734-250FCC77CE56}" type="sibTrans" cxnId="{8053D137-A14A-4790-A832-F4B6B90092BC}">
      <dgm:prSet/>
      <dgm:spPr/>
      <dgm:t>
        <a:bodyPr/>
        <a:lstStyle/>
        <a:p>
          <a:pPr algn="ctr"/>
          <a:endParaRPr lang="nl-NL" sz="2400"/>
        </a:p>
      </dgm:t>
    </dgm:pt>
    <dgm:pt modelId="{C2C7DB89-F64B-41D3-9801-37C5A3B8071E}">
      <dgm:prSet custT="1"/>
      <dgm:spPr/>
      <dgm:t>
        <a:bodyPr/>
        <a:lstStyle/>
        <a:p>
          <a:pPr algn="ctr" rtl="0"/>
          <a:r>
            <a:rPr lang="nl-NL" sz="2400" dirty="0" smtClean="0"/>
            <a:t>Dat zijn altijd bewuste of gewilde bewegingen</a:t>
          </a:r>
          <a:endParaRPr lang="nl-NL" sz="2400" dirty="0"/>
        </a:p>
      </dgm:t>
    </dgm:pt>
    <dgm:pt modelId="{809CF104-0D0C-408E-934D-07F1D668819B}" type="parTrans" cxnId="{40C411A9-F2D8-4B3C-A7FB-75C03E292D3F}">
      <dgm:prSet/>
      <dgm:spPr/>
      <dgm:t>
        <a:bodyPr/>
        <a:lstStyle/>
        <a:p>
          <a:pPr algn="ctr"/>
          <a:endParaRPr lang="nl-NL" sz="2400"/>
        </a:p>
      </dgm:t>
    </dgm:pt>
    <dgm:pt modelId="{555E18CB-C93B-4DE8-A525-FF3DCBE2BA58}" type="sibTrans" cxnId="{40C411A9-F2D8-4B3C-A7FB-75C03E292D3F}">
      <dgm:prSet/>
      <dgm:spPr/>
      <dgm:t>
        <a:bodyPr/>
        <a:lstStyle/>
        <a:p>
          <a:pPr algn="ctr"/>
          <a:endParaRPr lang="nl-NL" sz="2400"/>
        </a:p>
      </dgm:t>
    </dgm:pt>
    <dgm:pt modelId="{DDADE352-ACC7-404A-AF8E-BDF297898FDF}">
      <dgm:prSet custT="1"/>
      <dgm:spPr/>
      <dgm:t>
        <a:bodyPr/>
        <a:lstStyle/>
        <a:p>
          <a:pPr algn="ctr" rtl="0"/>
          <a:r>
            <a:rPr lang="nl-NL" sz="2400" dirty="0" smtClean="0"/>
            <a:t>Via hersenstam naar spieren in hoofd en hals</a:t>
          </a:r>
          <a:endParaRPr lang="nl-NL" sz="2400" dirty="0"/>
        </a:p>
      </dgm:t>
    </dgm:pt>
    <dgm:pt modelId="{B38F289B-25DB-461D-8600-51117517D82C}" type="parTrans" cxnId="{4A0597AE-8094-4423-9261-656E832302CC}">
      <dgm:prSet/>
      <dgm:spPr/>
      <dgm:t>
        <a:bodyPr/>
        <a:lstStyle/>
        <a:p>
          <a:pPr algn="ctr"/>
          <a:endParaRPr lang="nl-NL" sz="2400"/>
        </a:p>
      </dgm:t>
    </dgm:pt>
    <dgm:pt modelId="{54D526ED-9408-4143-9371-79D3BF4F034B}" type="sibTrans" cxnId="{4A0597AE-8094-4423-9261-656E832302CC}">
      <dgm:prSet/>
      <dgm:spPr/>
      <dgm:t>
        <a:bodyPr/>
        <a:lstStyle/>
        <a:p>
          <a:pPr algn="ctr"/>
          <a:endParaRPr lang="nl-NL" sz="2400"/>
        </a:p>
      </dgm:t>
    </dgm:pt>
    <dgm:pt modelId="{B5E1D050-F130-4C48-A079-78CEE07E52AC}">
      <dgm:prSet custT="1"/>
      <dgm:spPr/>
      <dgm:t>
        <a:bodyPr/>
        <a:lstStyle/>
        <a:p>
          <a:pPr algn="ctr" rtl="0"/>
          <a:r>
            <a:rPr lang="nl-NL" sz="2400" dirty="0" smtClean="0"/>
            <a:t>Via ruggenmerg naar spieren in romp en ledematen</a:t>
          </a:r>
          <a:endParaRPr lang="nl-NL" sz="2400" dirty="0"/>
        </a:p>
      </dgm:t>
    </dgm:pt>
    <dgm:pt modelId="{F3FED85A-A9EB-4DA3-8A02-A81412426846}" type="parTrans" cxnId="{5E0AF7F3-95B0-4448-AD1A-49B31B483352}">
      <dgm:prSet/>
      <dgm:spPr/>
      <dgm:t>
        <a:bodyPr/>
        <a:lstStyle/>
        <a:p>
          <a:pPr algn="ctr"/>
          <a:endParaRPr lang="nl-NL" sz="2400"/>
        </a:p>
      </dgm:t>
    </dgm:pt>
    <dgm:pt modelId="{AE8D1D21-3021-482C-9822-C9F5880D0D73}" type="sibTrans" cxnId="{5E0AF7F3-95B0-4448-AD1A-49B31B483352}">
      <dgm:prSet/>
      <dgm:spPr/>
      <dgm:t>
        <a:bodyPr/>
        <a:lstStyle/>
        <a:p>
          <a:pPr algn="ctr"/>
          <a:endParaRPr lang="nl-NL" sz="2400"/>
        </a:p>
      </dgm:t>
    </dgm:pt>
    <dgm:pt modelId="{836A868E-3688-4793-852B-07F46EF1B6A5}">
      <dgm:prSet custT="1"/>
      <dgm:spPr/>
      <dgm:t>
        <a:bodyPr/>
        <a:lstStyle/>
        <a:p>
          <a:pPr algn="ctr" rtl="0"/>
          <a:r>
            <a:rPr lang="nl-NL" sz="2400" dirty="0" smtClean="0"/>
            <a:t>Kleine hersenen </a:t>
          </a:r>
          <a:r>
            <a:rPr lang="nl-NL" sz="2400" dirty="0" smtClean="0">
              <a:sym typeface="Wingdings"/>
            </a:rPr>
            <a:t></a:t>
          </a:r>
          <a:r>
            <a:rPr lang="nl-NL" sz="2400" dirty="0" smtClean="0"/>
            <a:t> coördinatie van bewegingen</a:t>
          </a:r>
          <a:endParaRPr lang="nl-NL" sz="2400" dirty="0"/>
        </a:p>
      </dgm:t>
    </dgm:pt>
    <dgm:pt modelId="{D8BDCE01-0895-48AE-A791-C3D9500646BE}" type="parTrans" cxnId="{5FD23E68-62CB-4407-B0D0-6B84199C1347}">
      <dgm:prSet/>
      <dgm:spPr/>
      <dgm:t>
        <a:bodyPr/>
        <a:lstStyle/>
        <a:p>
          <a:pPr algn="ctr"/>
          <a:endParaRPr lang="nl-NL" sz="2400"/>
        </a:p>
      </dgm:t>
    </dgm:pt>
    <dgm:pt modelId="{BB6F083B-CA52-4B55-A1F3-0BF21313A520}" type="sibTrans" cxnId="{5FD23E68-62CB-4407-B0D0-6B84199C1347}">
      <dgm:prSet/>
      <dgm:spPr/>
      <dgm:t>
        <a:bodyPr/>
        <a:lstStyle/>
        <a:p>
          <a:pPr algn="ctr"/>
          <a:endParaRPr lang="nl-NL" sz="2400"/>
        </a:p>
      </dgm:t>
    </dgm:pt>
    <dgm:pt modelId="{B0A6CD35-40CE-4BBF-9C0F-CF9D33DC9900}" type="pres">
      <dgm:prSet presAssocID="{23844C48-3691-45C2-9A24-B1BD7D28AA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3D86CD4A-1D89-485F-AFE4-98BA7FE0233D}" type="pres">
      <dgm:prSet presAssocID="{0741434C-946F-42CE-ACEE-C9700FCEC3C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EF5F36E-620A-4E8D-BCC9-BD930C12B2F4}" type="pres">
      <dgm:prSet presAssocID="{A81B2847-5723-4B5C-8734-250FCC77CE56}" presName="spacer" presStyleCnt="0"/>
      <dgm:spPr/>
    </dgm:pt>
    <dgm:pt modelId="{BE9A776C-AAC4-4E3C-BA71-67EFB42BE8C1}" type="pres">
      <dgm:prSet presAssocID="{C2C7DB89-F64B-41D3-9801-37C5A3B8071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048B46B-7A4F-4E4A-BFED-07DA7C61DF9D}" type="pres">
      <dgm:prSet presAssocID="{555E18CB-C93B-4DE8-A525-FF3DCBE2BA58}" presName="spacer" presStyleCnt="0"/>
      <dgm:spPr/>
    </dgm:pt>
    <dgm:pt modelId="{DB51ADE2-D5C9-453D-893F-894407841A59}" type="pres">
      <dgm:prSet presAssocID="{DDADE352-ACC7-404A-AF8E-BDF297898FD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E29E754-4C85-4FD9-8508-AD9435A858DD}" type="pres">
      <dgm:prSet presAssocID="{54D526ED-9408-4143-9371-79D3BF4F034B}" presName="spacer" presStyleCnt="0"/>
      <dgm:spPr/>
    </dgm:pt>
    <dgm:pt modelId="{739C5298-ED80-48FC-A879-88E57E44C68C}" type="pres">
      <dgm:prSet presAssocID="{B5E1D050-F130-4C48-A079-78CEE07E52A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9952458-08C1-472C-AEBE-C965EB1C2543}" type="pres">
      <dgm:prSet presAssocID="{AE8D1D21-3021-482C-9822-C9F5880D0D73}" presName="spacer" presStyleCnt="0"/>
      <dgm:spPr/>
    </dgm:pt>
    <dgm:pt modelId="{E6562262-50B0-4AD1-9FD1-AC7CB4F3D98E}" type="pres">
      <dgm:prSet presAssocID="{836A868E-3688-4793-852B-07F46EF1B6A5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BBEB8394-E15C-4788-911B-D7DF43A2818A}" type="presOf" srcId="{B5E1D050-F130-4C48-A079-78CEE07E52AC}" destId="{739C5298-ED80-48FC-A879-88E57E44C68C}" srcOrd="0" destOrd="0" presId="urn:microsoft.com/office/officeart/2005/8/layout/vList2"/>
    <dgm:cxn modelId="{5E0AF7F3-95B0-4448-AD1A-49B31B483352}" srcId="{23844C48-3691-45C2-9A24-B1BD7D28AAB4}" destId="{B5E1D050-F130-4C48-A079-78CEE07E52AC}" srcOrd="3" destOrd="0" parTransId="{F3FED85A-A9EB-4DA3-8A02-A81412426846}" sibTransId="{AE8D1D21-3021-482C-9822-C9F5880D0D73}"/>
    <dgm:cxn modelId="{4A0597AE-8094-4423-9261-656E832302CC}" srcId="{23844C48-3691-45C2-9A24-B1BD7D28AAB4}" destId="{DDADE352-ACC7-404A-AF8E-BDF297898FDF}" srcOrd="2" destOrd="0" parTransId="{B38F289B-25DB-461D-8600-51117517D82C}" sibTransId="{54D526ED-9408-4143-9371-79D3BF4F034B}"/>
    <dgm:cxn modelId="{5FD23E68-62CB-4407-B0D0-6B84199C1347}" srcId="{23844C48-3691-45C2-9A24-B1BD7D28AAB4}" destId="{836A868E-3688-4793-852B-07F46EF1B6A5}" srcOrd="4" destOrd="0" parTransId="{D8BDCE01-0895-48AE-A791-C3D9500646BE}" sibTransId="{BB6F083B-CA52-4B55-A1F3-0BF21313A520}"/>
    <dgm:cxn modelId="{7568B74E-A295-4561-8A02-6553D573E159}" type="presOf" srcId="{DDADE352-ACC7-404A-AF8E-BDF297898FDF}" destId="{DB51ADE2-D5C9-453D-893F-894407841A59}" srcOrd="0" destOrd="0" presId="urn:microsoft.com/office/officeart/2005/8/layout/vList2"/>
    <dgm:cxn modelId="{40C411A9-F2D8-4B3C-A7FB-75C03E292D3F}" srcId="{23844C48-3691-45C2-9A24-B1BD7D28AAB4}" destId="{C2C7DB89-F64B-41D3-9801-37C5A3B8071E}" srcOrd="1" destOrd="0" parTransId="{809CF104-0D0C-408E-934D-07F1D668819B}" sibTransId="{555E18CB-C93B-4DE8-A525-FF3DCBE2BA58}"/>
    <dgm:cxn modelId="{8053D137-A14A-4790-A832-F4B6B90092BC}" srcId="{23844C48-3691-45C2-9A24-B1BD7D28AAB4}" destId="{0741434C-946F-42CE-ACEE-C9700FCEC3C1}" srcOrd="0" destOrd="0" parTransId="{56A47DD1-6FDF-4E47-9FFF-FC4737E77471}" sibTransId="{A81B2847-5723-4B5C-8734-250FCC77CE56}"/>
    <dgm:cxn modelId="{F365DB5D-9239-44CB-86BA-929188683569}" type="presOf" srcId="{0741434C-946F-42CE-ACEE-C9700FCEC3C1}" destId="{3D86CD4A-1D89-485F-AFE4-98BA7FE0233D}" srcOrd="0" destOrd="0" presId="urn:microsoft.com/office/officeart/2005/8/layout/vList2"/>
    <dgm:cxn modelId="{00C41056-A135-44A6-A1A3-43BC2EA0B9A7}" type="presOf" srcId="{836A868E-3688-4793-852B-07F46EF1B6A5}" destId="{E6562262-50B0-4AD1-9FD1-AC7CB4F3D98E}" srcOrd="0" destOrd="0" presId="urn:microsoft.com/office/officeart/2005/8/layout/vList2"/>
    <dgm:cxn modelId="{01367FB1-6E9A-42BF-822E-B9AD90F95832}" type="presOf" srcId="{23844C48-3691-45C2-9A24-B1BD7D28AAB4}" destId="{B0A6CD35-40CE-4BBF-9C0F-CF9D33DC9900}" srcOrd="0" destOrd="0" presId="urn:microsoft.com/office/officeart/2005/8/layout/vList2"/>
    <dgm:cxn modelId="{799A3621-FCAA-4578-B62D-AA38F0EB7E1A}" type="presOf" srcId="{C2C7DB89-F64B-41D3-9801-37C5A3B8071E}" destId="{BE9A776C-AAC4-4E3C-BA71-67EFB42BE8C1}" srcOrd="0" destOrd="0" presId="urn:microsoft.com/office/officeart/2005/8/layout/vList2"/>
    <dgm:cxn modelId="{2E679970-44AB-4715-8910-7CB9404815AB}" type="presParOf" srcId="{B0A6CD35-40CE-4BBF-9C0F-CF9D33DC9900}" destId="{3D86CD4A-1D89-485F-AFE4-98BA7FE0233D}" srcOrd="0" destOrd="0" presId="urn:microsoft.com/office/officeart/2005/8/layout/vList2"/>
    <dgm:cxn modelId="{79C7E34B-F163-4E98-922D-D2D41B48BAED}" type="presParOf" srcId="{B0A6CD35-40CE-4BBF-9C0F-CF9D33DC9900}" destId="{EEF5F36E-620A-4E8D-BCC9-BD930C12B2F4}" srcOrd="1" destOrd="0" presId="urn:microsoft.com/office/officeart/2005/8/layout/vList2"/>
    <dgm:cxn modelId="{514B9CCC-15D9-43C3-9C92-C251E1BAB7CD}" type="presParOf" srcId="{B0A6CD35-40CE-4BBF-9C0F-CF9D33DC9900}" destId="{BE9A776C-AAC4-4E3C-BA71-67EFB42BE8C1}" srcOrd="2" destOrd="0" presId="urn:microsoft.com/office/officeart/2005/8/layout/vList2"/>
    <dgm:cxn modelId="{5FD13F75-E718-4753-8914-3CBB7D9CB362}" type="presParOf" srcId="{B0A6CD35-40CE-4BBF-9C0F-CF9D33DC9900}" destId="{8048B46B-7A4F-4E4A-BFED-07DA7C61DF9D}" srcOrd="3" destOrd="0" presId="urn:microsoft.com/office/officeart/2005/8/layout/vList2"/>
    <dgm:cxn modelId="{0DCF6FCB-C5F6-4545-ABA1-876FC76D912B}" type="presParOf" srcId="{B0A6CD35-40CE-4BBF-9C0F-CF9D33DC9900}" destId="{DB51ADE2-D5C9-453D-893F-894407841A59}" srcOrd="4" destOrd="0" presId="urn:microsoft.com/office/officeart/2005/8/layout/vList2"/>
    <dgm:cxn modelId="{13CCEF12-D57D-415F-A8F6-5065AFF38240}" type="presParOf" srcId="{B0A6CD35-40CE-4BBF-9C0F-CF9D33DC9900}" destId="{FE29E754-4C85-4FD9-8508-AD9435A858DD}" srcOrd="5" destOrd="0" presId="urn:microsoft.com/office/officeart/2005/8/layout/vList2"/>
    <dgm:cxn modelId="{BD8D4F89-D3E7-4297-B36C-6ADFD6BBA79B}" type="presParOf" srcId="{B0A6CD35-40CE-4BBF-9C0F-CF9D33DC9900}" destId="{739C5298-ED80-48FC-A879-88E57E44C68C}" srcOrd="6" destOrd="0" presId="urn:microsoft.com/office/officeart/2005/8/layout/vList2"/>
    <dgm:cxn modelId="{2208002C-BE6B-448E-9A34-CA56694F0743}" type="presParOf" srcId="{B0A6CD35-40CE-4BBF-9C0F-CF9D33DC9900}" destId="{B9952458-08C1-472C-AEBE-C965EB1C2543}" srcOrd="7" destOrd="0" presId="urn:microsoft.com/office/officeart/2005/8/layout/vList2"/>
    <dgm:cxn modelId="{63F33103-1523-4CFA-9777-1F9EB9E92B83}" type="presParOf" srcId="{B0A6CD35-40CE-4BBF-9C0F-CF9D33DC9900}" destId="{E6562262-50B0-4AD1-9FD1-AC7CB4F3D98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37BF11-6907-44B8-ADBD-43C418B2C47E}" type="doc">
      <dgm:prSet loTypeId="urn:microsoft.com/office/officeart/2005/8/layout/vList2" loCatId="list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nl-NL"/>
        </a:p>
      </dgm:t>
    </dgm:pt>
    <dgm:pt modelId="{2DED3978-1ED1-47F0-BCC9-E913FD983DA4}">
      <dgm:prSet/>
      <dgm:spPr/>
      <dgm:t>
        <a:bodyPr/>
        <a:lstStyle/>
        <a:p>
          <a:pPr rtl="0"/>
          <a:r>
            <a:rPr lang="nl-NL" dirty="0" smtClean="0"/>
            <a:t>B. Stof 3 </a:t>
          </a:r>
        </a:p>
        <a:p>
          <a:pPr rtl="0"/>
          <a:r>
            <a:rPr lang="en-US" dirty="0" smtClean="0"/>
            <a:t>ONDERDEEL  HERSENEN</a:t>
          </a:r>
          <a:endParaRPr lang="nl-NL" dirty="0" smtClean="0"/>
        </a:p>
      </dgm:t>
    </dgm:pt>
    <dgm:pt modelId="{D3C14238-5D2F-4668-8649-BFF2444C73C1}" type="parTrans" cxnId="{6D2DE579-64DD-48B8-84C8-0265A9B56781}">
      <dgm:prSet/>
      <dgm:spPr/>
      <dgm:t>
        <a:bodyPr/>
        <a:lstStyle/>
        <a:p>
          <a:endParaRPr lang="nl-NL"/>
        </a:p>
      </dgm:t>
    </dgm:pt>
    <dgm:pt modelId="{17BF0A70-B9CB-4ECA-9D39-D57F7672DB32}" type="sibTrans" cxnId="{6D2DE579-64DD-48B8-84C8-0265A9B56781}">
      <dgm:prSet/>
      <dgm:spPr/>
      <dgm:t>
        <a:bodyPr/>
        <a:lstStyle/>
        <a:p>
          <a:endParaRPr lang="nl-NL"/>
        </a:p>
      </dgm:t>
    </dgm:pt>
    <dgm:pt modelId="{C88EDA77-E5DE-473D-9CB4-C22AC9F620D1}" type="pres">
      <dgm:prSet presAssocID="{9237BF11-6907-44B8-ADBD-43C418B2C47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BDE7B8D8-D927-468E-9551-55A194C9820B}" type="pres">
      <dgm:prSet presAssocID="{2DED3978-1ED1-47F0-BCC9-E913FD983DA4}" presName="parentText" presStyleLbl="node1" presStyleIdx="0" presStyleCnt="1" custScaleX="87749" custScaleY="88952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EC39DD29-42E9-4088-B534-E2660861FA43}" type="presOf" srcId="{2DED3978-1ED1-47F0-BCC9-E913FD983DA4}" destId="{BDE7B8D8-D927-468E-9551-55A194C9820B}" srcOrd="0" destOrd="0" presId="urn:microsoft.com/office/officeart/2005/8/layout/vList2"/>
    <dgm:cxn modelId="{E46067EA-9916-4764-91BC-6581991C9478}" type="presOf" srcId="{9237BF11-6907-44B8-ADBD-43C418B2C47E}" destId="{C88EDA77-E5DE-473D-9CB4-C22AC9F620D1}" srcOrd="0" destOrd="0" presId="urn:microsoft.com/office/officeart/2005/8/layout/vList2"/>
    <dgm:cxn modelId="{6D2DE579-64DD-48B8-84C8-0265A9B56781}" srcId="{9237BF11-6907-44B8-ADBD-43C418B2C47E}" destId="{2DED3978-1ED1-47F0-BCC9-E913FD983DA4}" srcOrd="0" destOrd="0" parTransId="{D3C14238-5D2F-4668-8649-BFF2444C73C1}" sibTransId="{17BF0A70-B9CB-4ECA-9D39-D57F7672DB32}"/>
    <dgm:cxn modelId="{FC63C52A-9336-4A64-81F8-6A95D3C1FAFD}" type="presParOf" srcId="{C88EDA77-E5DE-473D-9CB4-C22AC9F620D1}" destId="{BDE7B8D8-D927-468E-9551-55A194C9820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C73252-A587-4578-A27A-A19D842C57D4}" type="doc">
      <dgm:prSet loTypeId="urn:microsoft.com/office/officeart/2005/8/layout/vList2" loCatId="list" qsTypeId="urn:microsoft.com/office/officeart/2005/8/quickstyle/simple5" qsCatId="simple" csTypeId="urn:microsoft.com/office/officeart/2005/8/colors/accent1_4" csCatId="accent1"/>
      <dgm:spPr/>
      <dgm:t>
        <a:bodyPr/>
        <a:lstStyle/>
        <a:p>
          <a:endParaRPr lang="nl-NL"/>
        </a:p>
      </dgm:t>
    </dgm:pt>
    <dgm:pt modelId="{5A34615E-8CDD-4A0B-82C9-F1FA5D5E9955}">
      <dgm:prSet/>
      <dgm:spPr/>
      <dgm:t>
        <a:bodyPr/>
        <a:lstStyle/>
        <a:p>
          <a:pPr algn="ctr" rtl="0"/>
          <a:r>
            <a:rPr lang="nl-NL" dirty="0" smtClean="0"/>
            <a:t>Samenstelling hersenen</a:t>
          </a:r>
          <a:endParaRPr lang="nl-NL" dirty="0"/>
        </a:p>
      </dgm:t>
    </dgm:pt>
    <dgm:pt modelId="{91465453-DA80-4F8C-92E9-B37543582257}" type="parTrans" cxnId="{DACBA9F9-C617-4962-9276-B0B2650D3496}">
      <dgm:prSet/>
      <dgm:spPr/>
      <dgm:t>
        <a:bodyPr/>
        <a:lstStyle/>
        <a:p>
          <a:endParaRPr lang="nl-NL"/>
        </a:p>
      </dgm:t>
    </dgm:pt>
    <dgm:pt modelId="{3D7E0A69-9882-485B-B010-4A97758216AE}" type="sibTrans" cxnId="{DACBA9F9-C617-4962-9276-B0B2650D3496}">
      <dgm:prSet/>
      <dgm:spPr/>
      <dgm:t>
        <a:bodyPr/>
        <a:lstStyle/>
        <a:p>
          <a:endParaRPr lang="nl-NL"/>
        </a:p>
      </dgm:t>
    </dgm:pt>
    <dgm:pt modelId="{EB714DA4-2015-4E77-95BA-C5D0EE6D238D}" type="pres">
      <dgm:prSet presAssocID="{67C73252-A587-4578-A27A-A19D842C57D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E3B16158-6D55-4EAB-9D70-038776D850CC}" type="pres">
      <dgm:prSet presAssocID="{5A34615E-8CDD-4A0B-82C9-F1FA5D5E995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ADF3468C-5494-4069-B6D5-A7B86E83F74C}" type="presOf" srcId="{67C73252-A587-4578-A27A-A19D842C57D4}" destId="{EB714DA4-2015-4E77-95BA-C5D0EE6D238D}" srcOrd="0" destOrd="0" presId="urn:microsoft.com/office/officeart/2005/8/layout/vList2"/>
    <dgm:cxn modelId="{DACBA9F9-C617-4962-9276-B0B2650D3496}" srcId="{67C73252-A587-4578-A27A-A19D842C57D4}" destId="{5A34615E-8CDD-4A0B-82C9-F1FA5D5E9955}" srcOrd="0" destOrd="0" parTransId="{91465453-DA80-4F8C-92E9-B37543582257}" sibTransId="{3D7E0A69-9882-485B-B010-4A97758216AE}"/>
    <dgm:cxn modelId="{E181F955-CB14-47B2-B2AB-F5429B07989F}" type="presOf" srcId="{5A34615E-8CDD-4A0B-82C9-F1FA5D5E9955}" destId="{E3B16158-6D55-4EAB-9D70-038776D850CC}" srcOrd="0" destOrd="0" presId="urn:microsoft.com/office/officeart/2005/8/layout/vList2"/>
    <dgm:cxn modelId="{04817D2C-69A4-4923-8D32-02A27D4664D7}" type="presParOf" srcId="{EB714DA4-2015-4E77-95BA-C5D0EE6D238D}" destId="{E3B16158-6D55-4EAB-9D70-038776D850C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89293B-D306-45F6-B96F-A20E393DE525}" type="doc">
      <dgm:prSet loTypeId="urn:microsoft.com/office/officeart/2005/8/layout/vList2" loCatId="list" qsTypeId="urn:microsoft.com/office/officeart/2005/8/quickstyle/simple3" qsCatId="simple" csTypeId="urn:microsoft.com/office/officeart/2005/8/colors/accent1_4" csCatId="accent1"/>
      <dgm:spPr/>
      <dgm:t>
        <a:bodyPr/>
        <a:lstStyle/>
        <a:p>
          <a:endParaRPr lang="nl-NL"/>
        </a:p>
      </dgm:t>
    </dgm:pt>
    <dgm:pt modelId="{243B199A-B114-48D1-A015-CB5C4FD099C2}">
      <dgm:prSet custT="1"/>
      <dgm:spPr/>
      <dgm:t>
        <a:bodyPr/>
        <a:lstStyle/>
        <a:p>
          <a:pPr algn="ctr" rtl="0"/>
          <a:r>
            <a:rPr lang="nl-NL" sz="2400" dirty="0" smtClean="0"/>
            <a:t>Grote + kleine hersenen + hersenstam</a:t>
          </a:r>
          <a:endParaRPr lang="nl-NL" sz="2400" dirty="0"/>
        </a:p>
      </dgm:t>
    </dgm:pt>
    <dgm:pt modelId="{EED9E221-7B5C-4E05-A510-EB70F5AE0EFA}" type="parTrans" cxnId="{D29C79C2-6C0B-4024-AC7C-629F2EF6BFE1}">
      <dgm:prSet/>
      <dgm:spPr/>
      <dgm:t>
        <a:bodyPr/>
        <a:lstStyle/>
        <a:p>
          <a:pPr algn="ctr"/>
          <a:endParaRPr lang="nl-NL" sz="2400"/>
        </a:p>
      </dgm:t>
    </dgm:pt>
    <dgm:pt modelId="{7000141E-C2B1-4F2E-905B-F91FE4C5F3A8}" type="sibTrans" cxnId="{D29C79C2-6C0B-4024-AC7C-629F2EF6BFE1}">
      <dgm:prSet/>
      <dgm:spPr/>
      <dgm:t>
        <a:bodyPr/>
        <a:lstStyle/>
        <a:p>
          <a:pPr algn="ctr"/>
          <a:endParaRPr lang="nl-NL" sz="2400"/>
        </a:p>
      </dgm:t>
    </dgm:pt>
    <dgm:pt modelId="{F985D5A3-5066-45CC-A7A2-93F2CE95F2D6}">
      <dgm:prSet custT="1"/>
      <dgm:spPr/>
      <dgm:t>
        <a:bodyPr/>
        <a:lstStyle/>
        <a:p>
          <a:pPr algn="ctr" rtl="0"/>
          <a:r>
            <a:rPr lang="nl-NL" sz="2400" dirty="0" smtClean="0"/>
            <a:t>Hersenstam geleidt impulsen van en naar grote en kleine hersenen</a:t>
          </a:r>
          <a:endParaRPr lang="nl-NL" sz="2400" dirty="0"/>
        </a:p>
      </dgm:t>
    </dgm:pt>
    <dgm:pt modelId="{EB9EFD89-755A-47F3-B479-6F70646A8D5C}" type="parTrans" cxnId="{7F8F52A5-3799-4BC5-8EA3-53C0FEE8A790}">
      <dgm:prSet/>
      <dgm:spPr/>
      <dgm:t>
        <a:bodyPr/>
        <a:lstStyle/>
        <a:p>
          <a:pPr algn="ctr"/>
          <a:endParaRPr lang="nl-NL" sz="2400"/>
        </a:p>
      </dgm:t>
    </dgm:pt>
    <dgm:pt modelId="{7992DF15-B1AF-4F04-87DA-1A11E09DD65C}" type="sibTrans" cxnId="{7F8F52A5-3799-4BC5-8EA3-53C0FEE8A790}">
      <dgm:prSet/>
      <dgm:spPr/>
      <dgm:t>
        <a:bodyPr/>
        <a:lstStyle/>
        <a:p>
          <a:pPr algn="ctr"/>
          <a:endParaRPr lang="nl-NL" sz="2400"/>
        </a:p>
      </dgm:t>
    </dgm:pt>
    <dgm:pt modelId="{29C5C7AA-6E35-4A2C-B15B-AECF7A5E0A5D}">
      <dgm:prSet custT="1"/>
      <dgm:spPr/>
      <dgm:t>
        <a:bodyPr/>
        <a:lstStyle/>
        <a:p>
          <a:pPr algn="ctr" rtl="0"/>
          <a:r>
            <a:rPr lang="nl-NL" sz="2400" dirty="0" smtClean="0"/>
            <a:t>Overgang ruggenmerg – hersenstam: rechts en links kruisen elkaar (linkerhelft hersenen – rechts)</a:t>
          </a:r>
          <a:endParaRPr lang="nl-NL" sz="2400" dirty="0"/>
        </a:p>
      </dgm:t>
    </dgm:pt>
    <dgm:pt modelId="{6B3491F6-13ED-4690-A09E-A6740E5BE8E1}" type="parTrans" cxnId="{EB7B8486-8EB3-4956-A5CB-B47D6E2AB16D}">
      <dgm:prSet/>
      <dgm:spPr/>
      <dgm:t>
        <a:bodyPr/>
        <a:lstStyle/>
        <a:p>
          <a:pPr algn="ctr"/>
          <a:endParaRPr lang="nl-NL" sz="2400"/>
        </a:p>
      </dgm:t>
    </dgm:pt>
    <dgm:pt modelId="{69257DC9-2DB0-4AD4-A346-A44EF84E4219}" type="sibTrans" cxnId="{EB7B8486-8EB3-4956-A5CB-B47D6E2AB16D}">
      <dgm:prSet/>
      <dgm:spPr/>
      <dgm:t>
        <a:bodyPr/>
        <a:lstStyle/>
        <a:p>
          <a:pPr algn="ctr"/>
          <a:endParaRPr lang="nl-NL" sz="2400"/>
        </a:p>
      </dgm:t>
    </dgm:pt>
    <dgm:pt modelId="{990C8DAE-8F07-4DB7-A29E-48C51625009B}" type="pres">
      <dgm:prSet presAssocID="{2889293B-D306-45F6-B96F-A20E393DE52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F2948A3A-B0EE-4543-B15A-4BFAC86E45E5}" type="pres">
      <dgm:prSet presAssocID="{243B199A-B114-48D1-A015-CB5C4FD099C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5BDFB44-F643-4BB6-B6AE-DF367FB52366}" type="pres">
      <dgm:prSet presAssocID="{7000141E-C2B1-4F2E-905B-F91FE4C5F3A8}" presName="spacer" presStyleCnt="0"/>
      <dgm:spPr/>
    </dgm:pt>
    <dgm:pt modelId="{B0A54B20-D8E8-4452-A882-4868E348A440}" type="pres">
      <dgm:prSet presAssocID="{F985D5A3-5066-45CC-A7A2-93F2CE95F2D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FC2F4CF-9E82-434D-A6BF-57F14EFF714D}" type="pres">
      <dgm:prSet presAssocID="{7992DF15-B1AF-4F04-87DA-1A11E09DD65C}" presName="spacer" presStyleCnt="0"/>
      <dgm:spPr/>
    </dgm:pt>
    <dgm:pt modelId="{9B2F2413-F718-41A8-AF11-94489B7A5BD9}" type="pres">
      <dgm:prSet presAssocID="{29C5C7AA-6E35-4A2C-B15B-AECF7A5E0A5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EB7B8486-8EB3-4956-A5CB-B47D6E2AB16D}" srcId="{2889293B-D306-45F6-B96F-A20E393DE525}" destId="{29C5C7AA-6E35-4A2C-B15B-AECF7A5E0A5D}" srcOrd="2" destOrd="0" parTransId="{6B3491F6-13ED-4690-A09E-A6740E5BE8E1}" sibTransId="{69257DC9-2DB0-4AD4-A346-A44EF84E4219}"/>
    <dgm:cxn modelId="{AD768554-629A-4978-934F-8B7AA0DF33ED}" type="presOf" srcId="{2889293B-D306-45F6-B96F-A20E393DE525}" destId="{990C8DAE-8F07-4DB7-A29E-48C51625009B}" srcOrd="0" destOrd="0" presId="urn:microsoft.com/office/officeart/2005/8/layout/vList2"/>
    <dgm:cxn modelId="{2AB8B26F-9FE6-45AC-8046-5863353AD0A4}" type="presOf" srcId="{29C5C7AA-6E35-4A2C-B15B-AECF7A5E0A5D}" destId="{9B2F2413-F718-41A8-AF11-94489B7A5BD9}" srcOrd="0" destOrd="0" presId="urn:microsoft.com/office/officeart/2005/8/layout/vList2"/>
    <dgm:cxn modelId="{AAF39A3D-C9EF-402B-8F0F-73C3031FDAB6}" type="presOf" srcId="{F985D5A3-5066-45CC-A7A2-93F2CE95F2D6}" destId="{B0A54B20-D8E8-4452-A882-4868E348A440}" srcOrd="0" destOrd="0" presId="urn:microsoft.com/office/officeart/2005/8/layout/vList2"/>
    <dgm:cxn modelId="{4717BA6F-7965-49C7-91E4-CE58C52B1E85}" type="presOf" srcId="{243B199A-B114-48D1-A015-CB5C4FD099C2}" destId="{F2948A3A-B0EE-4543-B15A-4BFAC86E45E5}" srcOrd="0" destOrd="0" presId="urn:microsoft.com/office/officeart/2005/8/layout/vList2"/>
    <dgm:cxn modelId="{D29C79C2-6C0B-4024-AC7C-629F2EF6BFE1}" srcId="{2889293B-D306-45F6-B96F-A20E393DE525}" destId="{243B199A-B114-48D1-A015-CB5C4FD099C2}" srcOrd="0" destOrd="0" parTransId="{EED9E221-7B5C-4E05-A510-EB70F5AE0EFA}" sibTransId="{7000141E-C2B1-4F2E-905B-F91FE4C5F3A8}"/>
    <dgm:cxn modelId="{7F8F52A5-3799-4BC5-8EA3-53C0FEE8A790}" srcId="{2889293B-D306-45F6-B96F-A20E393DE525}" destId="{F985D5A3-5066-45CC-A7A2-93F2CE95F2D6}" srcOrd="1" destOrd="0" parTransId="{EB9EFD89-755A-47F3-B479-6F70646A8D5C}" sibTransId="{7992DF15-B1AF-4F04-87DA-1A11E09DD65C}"/>
    <dgm:cxn modelId="{63D326DC-A93F-49F3-B670-B8794D99C48C}" type="presParOf" srcId="{990C8DAE-8F07-4DB7-A29E-48C51625009B}" destId="{F2948A3A-B0EE-4543-B15A-4BFAC86E45E5}" srcOrd="0" destOrd="0" presId="urn:microsoft.com/office/officeart/2005/8/layout/vList2"/>
    <dgm:cxn modelId="{46C3A6B9-9CA0-4DC7-82A6-913DD2A31D23}" type="presParOf" srcId="{990C8DAE-8F07-4DB7-A29E-48C51625009B}" destId="{55BDFB44-F643-4BB6-B6AE-DF367FB52366}" srcOrd="1" destOrd="0" presId="urn:microsoft.com/office/officeart/2005/8/layout/vList2"/>
    <dgm:cxn modelId="{2760BBE8-5E09-46C8-BD9C-D9131E7558C2}" type="presParOf" srcId="{990C8DAE-8F07-4DB7-A29E-48C51625009B}" destId="{B0A54B20-D8E8-4452-A882-4868E348A440}" srcOrd="2" destOrd="0" presId="urn:microsoft.com/office/officeart/2005/8/layout/vList2"/>
    <dgm:cxn modelId="{58C4EB2A-C831-41F5-95C8-7E043ED4A0E1}" type="presParOf" srcId="{990C8DAE-8F07-4DB7-A29E-48C51625009B}" destId="{EFC2F4CF-9E82-434D-A6BF-57F14EFF714D}" srcOrd="3" destOrd="0" presId="urn:microsoft.com/office/officeart/2005/8/layout/vList2"/>
    <dgm:cxn modelId="{E209F07E-B08F-47C0-95DC-F6EA4BEBB072}" type="presParOf" srcId="{990C8DAE-8F07-4DB7-A29E-48C51625009B}" destId="{9B2F2413-F718-41A8-AF11-94489B7A5BD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95790CB-9840-40A0-AFDE-29F02096F742}" type="doc">
      <dgm:prSet loTypeId="urn:microsoft.com/office/officeart/2005/8/layout/vList2" loCatId="list" qsTypeId="urn:microsoft.com/office/officeart/2005/8/quickstyle/simple5" qsCatId="simple" csTypeId="urn:microsoft.com/office/officeart/2005/8/colors/accent1_4" csCatId="accent1"/>
      <dgm:spPr/>
      <dgm:t>
        <a:bodyPr/>
        <a:lstStyle/>
        <a:p>
          <a:endParaRPr lang="nl-NL"/>
        </a:p>
      </dgm:t>
    </dgm:pt>
    <dgm:pt modelId="{BFF1165E-C01D-4E59-9AAE-615B850F46D6}">
      <dgm:prSet/>
      <dgm:spPr/>
      <dgm:t>
        <a:bodyPr/>
        <a:lstStyle/>
        <a:p>
          <a:pPr algn="ctr" rtl="0"/>
          <a:r>
            <a:rPr lang="nl-NL" dirty="0" smtClean="0"/>
            <a:t>Grote hersenen</a:t>
          </a:r>
          <a:endParaRPr lang="nl-NL" dirty="0"/>
        </a:p>
      </dgm:t>
    </dgm:pt>
    <dgm:pt modelId="{15F0C527-02CC-421B-B7AD-3DF61A010D38}" type="parTrans" cxnId="{1F1EDA9B-74DE-44DC-B5AF-8376E28D2C30}">
      <dgm:prSet/>
      <dgm:spPr/>
      <dgm:t>
        <a:bodyPr/>
        <a:lstStyle/>
        <a:p>
          <a:endParaRPr lang="nl-NL"/>
        </a:p>
      </dgm:t>
    </dgm:pt>
    <dgm:pt modelId="{754036BF-00AC-4CB8-9434-C4B8FE3236F5}" type="sibTrans" cxnId="{1F1EDA9B-74DE-44DC-B5AF-8376E28D2C30}">
      <dgm:prSet/>
      <dgm:spPr/>
      <dgm:t>
        <a:bodyPr/>
        <a:lstStyle/>
        <a:p>
          <a:endParaRPr lang="nl-NL"/>
        </a:p>
      </dgm:t>
    </dgm:pt>
    <dgm:pt modelId="{7F055B68-AC1B-4969-A96C-90DBA1CBC681}" type="pres">
      <dgm:prSet presAssocID="{C95790CB-9840-40A0-AFDE-29F02096F74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343B9E6-16DC-4F50-A4F6-F0604D21DA4D}" type="pres">
      <dgm:prSet presAssocID="{BFF1165E-C01D-4E59-9AAE-615B850F46D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38ADC363-E5DC-4BCD-9940-DC2DDC5D212E}" type="presOf" srcId="{BFF1165E-C01D-4E59-9AAE-615B850F46D6}" destId="{4343B9E6-16DC-4F50-A4F6-F0604D21DA4D}" srcOrd="0" destOrd="0" presId="urn:microsoft.com/office/officeart/2005/8/layout/vList2"/>
    <dgm:cxn modelId="{155F850A-5143-4FEF-BF83-54448D68A9A3}" type="presOf" srcId="{C95790CB-9840-40A0-AFDE-29F02096F742}" destId="{7F055B68-AC1B-4969-A96C-90DBA1CBC681}" srcOrd="0" destOrd="0" presId="urn:microsoft.com/office/officeart/2005/8/layout/vList2"/>
    <dgm:cxn modelId="{1F1EDA9B-74DE-44DC-B5AF-8376E28D2C30}" srcId="{C95790CB-9840-40A0-AFDE-29F02096F742}" destId="{BFF1165E-C01D-4E59-9AAE-615B850F46D6}" srcOrd="0" destOrd="0" parTransId="{15F0C527-02CC-421B-B7AD-3DF61A010D38}" sibTransId="{754036BF-00AC-4CB8-9434-C4B8FE3236F5}"/>
    <dgm:cxn modelId="{A4FFCE10-0FBD-4DC5-BE98-F6F5FC41FE93}" type="presParOf" srcId="{7F055B68-AC1B-4969-A96C-90DBA1CBC681}" destId="{4343B9E6-16DC-4F50-A4F6-F0604D21DA4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77471A8-9CC7-4D79-B18F-667310CBB19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0A8CDBA6-969C-4403-92A6-230C2785CAC4}">
      <dgm:prSet custT="1"/>
      <dgm:spPr/>
      <dgm:t>
        <a:bodyPr/>
        <a:lstStyle/>
        <a:p>
          <a:pPr algn="ctr" rtl="0"/>
          <a:r>
            <a:rPr lang="nl-NL" sz="2400" dirty="0" smtClean="0"/>
            <a:t>Grote hersenen </a:t>
          </a:r>
          <a:r>
            <a:rPr lang="nl-NL" sz="2400" dirty="0" smtClean="0">
              <a:sym typeface="Wingdings" pitchFamily="2" charset="2"/>
            </a:rPr>
            <a:t> </a:t>
          </a:r>
          <a:r>
            <a:rPr lang="nl-NL" sz="2400" dirty="0" smtClean="0"/>
            <a:t>Verwerken de impulsen van de receptoren</a:t>
          </a:r>
          <a:endParaRPr lang="nl-NL" sz="2400" dirty="0"/>
        </a:p>
      </dgm:t>
    </dgm:pt>
    <dgm:pt modelId="{BB8E3C7A-D6BC-411A-B0F4-48759DF58C1B}" type="parTrans" cxnId="{1867F41B-D29D-44FB-A8F6-68D1F7994AFF}">
      <dgm:prSet/>
      <dgm:spPr/>
      <dgm:t>
        <a:bodyPr/>
        <a:lstStyle/>
        <a:p>
          <a:pPr algn="ctr"/>
          <a:endParaRPr lang="nl-NL" sz="2400"/>
        </a:p>
      </dgm:t>
    </dgm:pt>
    <dgm:pt modelId="{0E2FF00C-CF96-4F9C-B76D-B25158E7DC49}" type="sibTrans" cxnId="{1867F41B-D29D-44FB-A8F6-68D1F7994AFF}">
      <dgm:prSet/>
      <dgm:spPr/>
      <dgm:t>
        <a:bodyPr/>
        <a:lstStyle/>
        <a:p>
          <a:pPr algn="ctr"/>
          <a:endParaRPr lang="nl-NL" sz="2400"/>
        </a:p>
      </dgm:t>
    </dgm:pt>
    <dgm:pt modelId="{634870EE-199E-458A-B0B8-D1DC2DDE9311}">
      <dgm:prSet custT="1"/>
      <dgm:spPr/>
      <dgm:t>
        <a:bodyPr/>
        <a:lstStyle/>
        <a:p>
          <a:pPr algn="ctr" rtl="0"/>
          <a:r>
            <a:rPr lang="nl-NL" sz="2400" dirty="0" smtClean="0"/>
            <a:t>Na verwerking ben je </a:t>
          </a:r>
          <a:r>
            <a:rPr lang="nl-NL" sz="2400" dirty="0" err="1" smtClean="0"/>
            <a:t>je</a:t>
          </a:r>
          <a:r>
            <a:rPr lang="nl-NL" sz="2400" dirty="0" smtClean="0"/>
            <a:t> bewust van de prikkel</a:t>
          </a:r>
          <a:endParaRPr lang="nl-NL" sz="2400" dirty="0"/>
        </a:p>
      </dgm:t>
    </dgm:pt>
    <dgm:pt modelId="{49EACBD7-C4F6-4F99-A61D-1B992D3133C3}" type="parTrans" cxnId="{4BE66248-3FCA-4FAD-A85C-98D3E35768F7}">
      <dgm:prSet/>
      <dgm:spPr/>
      <dgm:t>
        <a:bodyPr/>
        <a:lstStyle/>
        <a:p>
          <a:pPr algn="ctr"/>
          <a:endParaRPr lang="nl-NL" sz="2400"/>
        </a:p>
      </dgm:t>
    </dgm:pt>
    <dgm:pt modelId="{E12DD509-2406-444A-9471-D6067BE2136B}" type="sibTrans" cxnId="{4BE66248-3FCA-4FAD-A85C-98D3E35768F7}">
      <dgm:prSet/>
      <dgm:spPr/>
      <dgm:t>
        <a:bodyPr/>
        <a:lstStyle/>
        <a:p>
          <a:pPr algn="ctr"/>
          <a:endParaRPr lang="nl-NL" sz="2400"/>
        </a:p>
      </dgm:t>
    </dgm:pt>
    <dgm:pt modelId="{80FAC659-C960-4E87-8F0E-DECFE42A9C1E}">
      <dgm:prSet custT="1"/>
      <dgm:spPr/>
      <dgm:t>
        <a:bodyPr/>
        <a:lstStyle/>
        <a:p>
          <a:pPr algn="ctr" rtl="0"/>
          <a:r>
            <a:rPr lang="nl-NL" sz="2400" dirty="0" smtClean="0"/>
            <a:t>Verwerking gebeurt in verschillende gespecialiseerde hersencentra</a:t>
          </a:r>
          <a:endParaRPr lang="nl-NL" sz="2400" dirty="0"/>
        </a:p>
      </dgm:t>
    </dgm:pt>
    <dgm:pt modelId="{C582BCF7-0F84-4FAD-85AD-F7712AFF7A52}" type="parTrans" cxnId="{72F86D32-45C4-40D2-A092-BEE357294490}">
      <dgm:prSet/>
      <dgm:spPr/>
      <dgm:t>
        <a:bodyPr/>
        <a:lstStyle/>
        <a:p>
          <a:pPr algn="ctr"/>
          <a:endParaRPr lang="nl-NL" sz="2400"/>
        </a:p>
      </dgm:t>
    </dgm:pt>
    <dgm:pt modelId="{FA5A0B41-88A0-44BA-86B5-9623BBEE9233}" type="sibTrans" cxnId="{72F86D32-45C4-40D2-A092-BEE357294490}">
      <dgm:prSet/>
      <dgm:spPr/>
      <dgm:t>
        <a:bodyPr/>
        <a:lstStyle/>
        <a:p>
          <a:pPr algn="ctr"/>
          <a:endParaRPr lang="nl-NL" sz="2400"/>
        </a:p>
      </dgm:t>
    </dgm:pt>
    <dgm:pt modelId="{AA16A00C-6EAC-446A-8B31-C7C548F53801}">
      <dgm:prSet custT="1"/>
      <dgm:spPr/>
      <dgm:t>
        <a:bodyPr/>
        <a:lstStyle/>
        <a:p>
          <a:pPr algn="ctr" rtl="0"/>
          <a:r>
            <a:rPr lang="nl-NL" sz="2400" dirty="0" smtClean="0"/>
            <a:t>Gehoorcentrum – gezichtscentrum – reukcentrum</a:t>
          </a:r>
          <a:endParaRPr lang="nl-NL" sz="2400" dirty="0"/>
        </a:p>
      </dgm:t>
    </dgm:pt>
    <dgm:pt modelId="{346AA331-DB7C-400D-8774-1B249E9AF691}" type="parTrans" cxnId="{38528CD7-E8D1-41C8-A4F6-12479DC150BC}">
      <dgm:prSet/>
      <dgm:spPr/>
      <dgm:t>
        <a:bodyPr/>
        <a:lstStyle/>
        <a:p>
          <a:pPr algn="ctr"/>
          <a:endParaRPr lang="nl-NL" sz="2400"/>
        </a:p>
      </dgm:t>
    </dgm:pt>
    <dgm:pt modelId="{71433DC0-29E6-4671-8A52-9B4FBB7B6E31}" type="sibTrans" cxnId="{38528CD7-E8D1-41C8-A4F6-12479DC150BC}">
      <dgm:prSet/>
      <dgm:spPr/>
      <dgm:t>
        <a:bodyPr/>
        <a:lstStyle/>
        <a:p>
          <a:pPr algn="ctr"/>
          <a:endParaRPr lang="nl-NL" sz="2400"/>
        </a:p>
      </dgm:t>
    </dgm:pt>
    <dgm:pt modelId="{7B6FADAB-48C2-4515-A6AB-31615E838484}">
      <dgm:prSet custT="1"/>
      <dgm:spPr/>
      <dgm:t>
        <a:bodyPr/>
        <a:lstStyle/>
        <a:p>
          <a:pPr algn="ctr" rtl="0"/>
          <a:r>
            <a:rPr lang="nl-NL" sz="2400" dirty="0" smtClean="0"/>
            <a:t>Meeste sensorische centra achter centrale groeve</a:t>
          </a:r>
          <a:endParaRPr lang="nl-NL" sz="2400" dirty="0"/>
        </a:p>
      </dgm:t>
    </dgm:pt>
    <dgm:pt modelId="{AE883A91-9545-4ADA-9BA9-397E165A78D4}" type="parTrans" cxnId="{59605CC8-DFBF-4073-A08E-9EAD544D2CD6}">
      <dgm:prSet/>
      <dgm:spPr/>
      <dgm:t>
        <a:bodyPr/>
        <a:lstStyle/>
        <a:p>
          <a:pPr algn="ctr"/>
          <a:endParaRPr lang="nl-NL" sz="2400"/>
        </a:p>
      </dgm:t>
    </dgm:pt>
    <dgm:pt modelId="{9CE2DA0E-D76C-4E15-9C09-759796822DF2}" type="sibTrans" cxnId="{59605CC8-DFBF-4073-A08E-9EAD544D2CD6}">
      <dgm:prSet/>
      <dgm:spPr/>
      <dgm:t>
        <a:bodyPr/>
        <a:lstStyle/>
        <a:p>
          <a:pPr algn="ctr"/>
          <a:endParaRPr lang="nl-NL" sz="2400"/>
        </a:p>
      </dgm:t>
    </dgm:pt>
    <dgm:pt modelId="{0F59C255-B1CA-4E81-B3C7-FCA0520ED750}">
      <dgm:prSet custT="1"/>
      <dgm:spPr/>
      <dgm:t>
        <a:bodyPr/>
        <a:lstStyle/>
        <a:p>
          <a:pPr algn="ctr" rtl="0"/>
          <a:r>
            <a:rPr lang="nl-NL" sz="2400" dirty="0" smtClean="0"/>
            <a:t>Meeste motorische centra vóór centrale groeve</a:t>
          </a:r>
          <a:endParaRPr lang="nl-NL" sz="2400" dirty="0"/>
        </a:p>
      </dgm:t>
    </dgm:pt>
    <dgm:pt modelId="{33E7E5E9-126E-46FD-8726-8883784194F0}" type="parTrans" cxnId="{B1E8E6F3-1E32-4949-B9D2-BF578F36D3DE}">
      <dgm:prSet/>
      <dgm:spPr/>
      <dgm:t>
        <a:bodyPr/>
        <a:lstStyle/>
        <a:p>
          <a:pPr algn="ctr"/>
          <a:endParaRPr lang="nl-NL" sz="2400"/>
        </a:p>
      </dgm:t>
    </dgm:pt>
    <dgm:pt modelId="{0338D21D-C76A-4E7C-9208-A84A72D686F0}" type="sibTrans" cxnId="{B1E8E6F3-1E32-4949-B9D2-BF578F36D3DE}">
      <dgm:prSet/>
      <dgm:spPr/>
      <dgm:t>
        <a:bodyPr/>
        <a:lstStyle/>
        <a:p>
          <a:pPr algn="ctr"/>
          <a:endParaRPr lang="nl-NL" sz="2400"/>
        </a:p>
      </dgm:t>
    </dgm:pt>
    <dgm:pt modelId="{0F818C2E-8199-45F3-9113-9DD6D45AE20E}">
      <dgm:prSet custT="1"/>
      <dgm:spPr/>
      <dgm:t>
        <a:bodyPr/>
        <a:lstStyle/>
        <a:p>
          <a:pPr algn="ctr" rtl="0"/>
          <a:r>
            <a:rPr lang="nl-NL" sz="2400" dirty="0" smtClean="0"/>
            <a:t>In motorische centra kunnen impulsen ontstaan</a:t>
          </a:r>
          <a:endParaRPr lang="nl-NL" sz="2400" dirty="0"/>
        </a:p>
      </dgm:t>
    </dgm:pt>
    <dgm:pt modelId="{8DD4CDC9-0727-4666-A8A4-AC9ECCDADE17}" type="parTrans" cxnId="{93C46993-68ED-4D96-BCF3-491AE066D792}">
      <dgm:prSet/>
      <dgm:spPr/>
      <dgm:t>
        <a:bodyPr/>
        <a:lstStyle/>
        <a:p>
          <a:pPr algn="ctr"/>
          <a:endParaRPr lang="nl-NL" sz="2400"/>
        </a:p>
      </dgm:t>
    </dgm:pt>
    <dgm:pt modelId="{E33D9720-E4C1-41F9-BFCA-9680E54C69EA}" type="sibTrans" cxnId="{93C46993-68ED-4D96-BCF3-491AE066D792}">
      <dgm:prSet/>
      <dgm:spPr/>
      <dgm:t>
        <a:bodyPr/>
        <a:lstStyle/>
        <a:p>
          <a:pPr algn="ctr"/>
          <a:endParaRPr lang="nl-NL" sz="2400"/>
        </a:p>
      </dgm:t>
    </dgm:pt>
    <dgm:pt modelId="{66B2A4C8-CFB3-4E6F-BC29-4A38E60B71FD}" type="pres">
      <dgm:prSet presAssocID="{E77471A8-9CC7-4D79-B18F-667310CBB19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3708FEDD-046F-4841-94F6-FA656CA00C25}" type="pres">
      <dgm:prSet presAssocID="{0A8CDBA6-969C-4403-92A6-230C2785CAC4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538D7B0-EA78-409E-8CAF-EC9423CADB3E}" type="pres">
      <dgm:prSet presAssocID="{0E2FF00C-CF96-4F9C-B76D-B25158E7DC49}" presName="spacer" presStyleCnt="0"/>
      <dgm:spPr/>
    </dgm:pt>
    <dgm:pt modelId="{F3FF456D-632B-4DA9-89C4-BAD410B33339}" type="pres">
      <dgm:prSet presAssocID="{634870EE-199E-458A-B0B8-D1DC2DDE9311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9E80A94-5F24-4D55-A378-478D851D6D51}" type="pres">
      <dgm:prSet presAssocID="{E12DD509-2406-444A-9471-D6067BE2136B}" presName="spacer" presStyleCnt="0"/>
      <dgm:spPr/>
    </dgm:pt>
    <dgm:pt modelId="{302A3183-F4D9-4261-AA1A-85477E65FC89}" type="pres">
      <dgm:prSet presAssocID="{80FAC659-C960-4E87-8F0E-DECFE42A9C1E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DE6F41E-B04B-4AE6-AAD7-523852D8C8F0}" type="pres">
      <dgm:prSet presAssocID="{FA5A0B41-88A0-44BA-86B5-9623BBEE9233}" presName="spacer" presStyleCnt="0"/>
      <dgm:spPr/>
    </dgm:pt>
    <dgm:pt modelId="{9FF0E3D7-0886-41F5-9761-F30E41549440}" type="pres">
      <dgm:prSet presAssocID="{AA16A00C-6EAC-446A-8B31-C7C548F53801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7A98A8C-8BDD-4445-907D-9417BE300CE4}" type="pres">
      <dgm:prSet presAssocID="{71433DC0-29E6-4671-8A52-9B4FBB7B6E31}" presName="spacer" presStyleCnt="0"/>
      <dgm:spPr/>
    </dgm:pt>
    <dgm:pt modelId="{6B7691DE-DBDE-49D1-AB11-791620533A81}" type="pres">
      <dgm:prSet presAssocID="{7B6FADAB-48C2-4515-A6AB-31615E838484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D002718-A16A-496D-BBDE-C80D82CCACDD}" type="pres">
      <dgm:prSet presAssocID="{9CE2DA0E-D76C-4E15-9C09-759796822DF2}" presName="spacer" presStyleCnt="0"/>
      <dgm:spPr/>
    </dgm:pt>
    <dgm:pt modelId="{0CE51838-4049-449F-929B-E12A49821BAA}" type="pres">
      <dgm:prSet presAssocID="{0F59C255-B1CA-4E81-B3C7-FCA0520ED750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72C9979-1BF3-4653-ACA1-91199176F848}" type="pres">
      <dgm:prSet presAssocID="{0338D21D-C76A-4E7C-9208-A84A72D686F0}" presName="spacer" presStyleCnt="0"/>
      <dgm:spPr/>
    </dgm:pt>
    <dgm:pt modelId="{D08E769F-1287-4B32-B93A-73A811C53D19}" type="pres">
      <dgm:prSet presAssocID="{0F818C2E-8199-45F3-9113-9DD6D45AE20E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66D113EE-13C8-4149-8EE1-4D26BAE60654}" type="presOf" srcId="{0F59C255-B1CA-4E81-B3C7-FCA0520ED750}" destId="{0CE51838-4049-449F-929B-E12A49821BAA}" srcOrd="0" destOrd="0" presId="urn:microsoft.com/office/officeart/2005/8/layout/vList2"/>
    <dgm:cxn modelId="{444CFAA9-00F3-4431-98B3-6AD7426BD2EE}" type="presOf" srcId="{0F818C2E-8199-45F3-9113-9DD6D45AE20E}" destId="{D08E769F-1287-4B32-B93A-73A811C53D19}" srcOrd="0" destOrd="0" presId="urn:microsoft.com/office/officeart/2005/8/layout/vList2"/>
    <dgm:cxn modelId="{C13A4352-C669-4C15-8351-B305144F7DE2}" type="presOf" srcId="{AA16A00C-6EAC-446A-8B31-C7C548F53801}" destId="{9FF0E3D7-0886-41F5-9761-F30E41549440}" srcOrd="0" destOrd="0" presId="urn:microsoft.com/office/officeart/2005/8/layout/vList2"/>
    <dgm:cxn modelId="{72F86D32-45C4-40D2-A092-BEE357294490}" srcId="{E77471A8-9CC7-4D79-B18F-667310CBB196}" destId="{80FAC659-C960-4E87-8F0E-DECFE42A9C1E}" srcOrd="2" destOrd="0" parTransId="{C582BCF7-0F84-4FAD-85AD-F7712AFF7A52}" sibTransId="{FA5A0B41-88A0-44BA-86B5-9623BBEE9233}"/>
    <dgm:cxn modelId="{F67C7747-F665-4F83-B598-D2224DABA18E}" type="presOf" srcId="{634870EE-199E-458A-B0B8-D1DC2DDE9311}" destId="{F3FF456D-632B-4DA9-89C4-BAD410B33339}" srcOrd="0" destOrd="0" presId="urn:microsoft.com/office/officeart/2005/8/layout/vList2"/>
    <dgm:cxn modelId="{59605CC8-DFBF-4073-A08E-9EAD544D2CD6}" srcId="{E77471A8-9CC7-4D79-B18F-667310CBB196}" destId="{7B6FADAB-48C2-4515-A6AB-31615E838484}" srcOrd="4" destOrd="0" parTransId="{AE883A91-9545-4ADA-9BA9-397E165A78D4}" sibTransId="{9CE2DA0E-D76C-4E15-9C09-759796822DF2}"/>
    <dgm:cxn modelId="{38528CD7-E8D1-41C8-A4F6-12479DC150BC}" srcId="{E77471A8-9CC7-4D79-B18F-667310CBB196}" destId="{AA16A00C-6EAC-446A-8B31-C7C548F53801}" srcOrd="3" destOrd="0" parTransId="{346AA331-DB7C-400D-8774-1B249E9AF691}" sibTransId="{71433DC0-29E6-4671-8A52-9B4FBB7B6E31}"/>
    <dgm:cxn modelId="{C6983A0D-7759-41B2-A2A7-34A79DF32744}" type="presOf" srcId="{7B6FADAB-48C2-4515-A6AB-31615E838484}" destId="{6B7691DE-DBDE-49D1-AB11-791620533A81}" srcOrd="0" destOrd="0" presId="urn:microsoft.com/office/officeart/2005/8/layout/vList2"/>
    <dgm:cxn modelId="{4E77867F-30DD-414A-BCAF-46CF0DF38E71}" type="presOf" srcId="{80FAC659-C960-4E87-8F0E-DECFE42A9C1E}" destId="{302A3183-F4D9-4261-AA1A-85477E65FC89}" srcOrd="0" destOrd="0" presId="urn:microsoft.com/office/officeart/2005/8/layout/vList2"/>
    <dgm:cxn modelId="{93C46993-68ED-4D96-BCF3-491AE066D792}" srcId="{E77471A8-9CC7-4D79-B18F-667310CBB196}" destId="{0F818C2E-8199-45F3-9113-9DD6D45AE20E}" srcOrd="6" destOrd="0" parTransId="{8DD4CDC9-0727-4666-A8A4-AC9ECCDADE17}" sibTransId="{E33D9720-E4C1-41F9-BFCA-9680E54C69EA}"/>
    <dgm:cxn modelId="{390BDB84-666E-43B0-8A1F-0F0DC3596424}" type="presOf" srcId="{0A8CDBA6-969C-4403-92A6-230C2785CAC4}" destId="{3708FEDD-046F-4841-94F6-FA656CA00C25}" srcOrd="0" destOrd="0" presId="urn:microsoft.com/office/officeart/2005/8/layout/vList2"/>
    <dgm:cxn modelId="{1867F41B-D29D-44FB-A8F6-68D1F7994AFF}" srcId="{E77471A8-9CC7-4D79-B18F-667310CBB196}" destId="{0A8CDBA6-969C-4403-92A6-230C2785CAC4}" srcOrd="0" destOrd="0" parTransId="{BB8E3C7A-D6BC-411A-B0F4-48759DF58C1B}" sibTransId="{0E2FF00C-CF96-4F9C-B76D-B25158E7DC49}"/>
    <dgm:cxn modelId="{4BE66248-3FCA-4FAD-A85C-98D3E35768F7}" srcId="{E77471A8-9CC7-4D79-B18F-667310CBB196}" destId="{634870EE-199E-458A-B0B8-D1DC2DDE9311}" srcOrd="1" destOrd="0" parTransId="{49EACBD7-C4F6-4F99-A61D-1B992D3133C3}" sibTransId="{E12DD509-2406-444A-9471-D6067BE2136B}"/>
    <dgm:cxn modelId="{51A85B0E-2A65-49C7-AFE0-A1415BC99B06}" type="presOf" srcId="{E77471A8-9CC7-4D79-B18F-667310CBB196}" destId="{66B2A4C8-CFB3-4E6F-BC29-4A38E60B71FD}" srcOrd="0" destOrd="0" presId="urn:microsoft.com/office/officeart/2005/8/layout/vList2"/>
    <dgm:cxn modelId="{B1E8E6F3-1E32-4949-B9D2-BF578F36D3DE}" srcId="{E77471A8-9CC7-4D79-B18F-667310CBB196}" destId="{0F59C255-B1CA-4E81-B3C7-FCA0520ED750}" srcOrd="5" destOrd="0" parTransId="{33E7E5E9-126E-46FD-8726-8883784194F0}" sibTransId="{0338D21D-C76A-4E7C-9208-A84A72D686F0}"/>
    <dgm:cxn modelId="{1CD829CB-4863-4DFB-937A-F48CA2EC9507}" type="presParOf" srcId="{66B2A4C8-CFB3-4E6F-BC29-4A38E60B71FD}" destId="{3708FEDD-046F-4841-94F6-FA656CA00C25}" srcOrd="0" destOrd="0" presId="urn:microsoft.com/office/officeart/2005/8/layout/vList2"/>
    <dgm:cxn modelId="{889BA257-80DD-486D-8E2E-1F852199EE9D}" type="presParOf" srcId="{66B2A4C8-CFB3-4E6F-BC29-4A38E60B71FD}" destId="{9538D7B0-EA78-409E-8CAF-EC9423CADB3E}" srcOrd="1" destOrd="0" presId="urn:microsoft.com/office/officeart/2005/8/layout/vList2"/>
    <dgm:cxn modelId="{C0A6A69B-2C81-4A16-BD74-D7CE9D9F0A48}" type="presParOf" srcId="{66B2A4C8-CFB3-4E6F-BC29-4A38E60B71FD}" destId="{F3FF456D-632B-4DA9-89C4-BAD410B33339}" srcOrd="2" destOrd="0" presId="urn:microsoft.com/office/officeart/2005/8/layout/vList2"/>
    <dgm:cxn modelId="{E92C0B84-7DAE-4DBA-8043-643D0C49A6D3}" type="presParOf" srcId="{66B2A4C8-CFB3-4E6F-BC29-4A38E60B71FD}" destId="{79E80A94-5F24-4D55-A378-478D851D6D51}" srcOrd="3" destOrd="0" presId="urn:microsoft.com/office/officeart/2005/8/layout/vList2"/>
    <dgm:cxn modelId="{BBBEF9DB-6CE9-447D-97D1-62B3C5F79493}" type="presParOf" srcId="{66B2A4C8-CFB3-4E6F-BC29-4A38E60B71FD}" destId="{302A3183-F4D9-4261-AA1A-85477E65FC89}" srcOrd="4" destOrd="0" presId="urn:microsoft.com/office/officeart/2005/8/layout/vList2"/>
    <dgm:cxn modelId="{7467DEFC-DB98-4B15-B478-EC99D669200B}" type="presParOf" srcId="{66B2A4C8-CFB3-4E6F-BC29-4A38E60B71FD}" destId="{1DE6F41E-B04B-4AE6-AAD7-523852D8C8F0}" srcOrd="5" destOrd="0" presId="urn:microsoft.com/office/officeart/2005/8/layout/vList2"/>
    <dgm:cxn modelId="{B5D68316-E5F4-4175-A67E-62C73AA5394F}" type="presParOf" srcId="{66B2A4C8-CFB3-4E6F-BC29-4A38E60B71FD}" destId="{9FF0E3D7-0886-41F5-9761-F30E41549440}" srcOrd="6" destOrd="0" presId="urn:microsoft.com/office/officeart/2005/8/layout/vList2"/>
    <dgm:cxn modelId="{4E9A0611-EA2C-480B-B5C8-119D8CFA94B4}" type="presParOf" srcId="{66B2A4C8-CFB3-4E6F-BC29-4A38E60B71FD}" destId="{07A98A8C-8BDD-4445-907D-9417BE300CE4}" srcOrd="7" destOrd="0" presId="urn:microsoft.com/office/officeart/2005/8/layout/vList2"/>
    <dgm:cxn modelId="{38802582-6531-4CEE-A3AC-BCF870857413}" type="presParOf" srcId="{66B2A4C8-CFB3-4E6F-BC29-4A38E60B71FD}" destId="{6B7691DE-DBDE-49D1-AB11-791620533A81}" srcOrd="8" destOrd="0" presId="urn:microsoft.com/office/officeart/2005/8/layout/vList2"/>
    <dgm:cxn modelId="{BC376E2C-1483-4383-955E-5124A7CDBA24}" type="presParOf" srcId="{66B2A4C8-CFB3-4E6F-BC29-4A38E60B71FD}" destId="{2D002718-A16A-496D-BBDE-C80D82CCACDD}" srcOrd="9" destOrd="0" presId="urn:microsoft.com/office/officeart/2005/8/layout/vList2"/>
    <dgm:cxn modelId="{D35EFF39-8A93-4B7C-9EAF-06BB525A06DC}" type="presParOf" srcId="{66B2A4C8-CFB3-4E6F-BC29-4A38E60B71FD}" destId="{0CE51838-4049-449F-929B-E12A49821BAA}" srcOrd="10" destOrd="0" presId="urn:microsoft.com/office/officeart/2005/8/layout/vList2"/>
    <dgm:cxn modelId="{1414CB93-ED8D-483D-A009-4F37229658A6}" type="presParOf" srcId="{66B2A4C8-CFB3-4E6F-BC29-4A38E60B71FD}" destId="{572C9979-1BF3-4653-ACA1-91199176F848}" srcOrd="11" destOrd="0" presId="urn:microsoft.com/office/officeart/2005/8/layout/vList2"/>
    <dgm:cxn modelId="{EC02F083-C9BC-4EC3-A1AB-E65D4C215F37}" type="presParOf" srcId="{66B2A4C8-CFB3-4E6F-BC29-4A38E60B71FD}" destId="{D08E769F-1287-4B32-B93A-73A811C53D19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E7EA5E0-0258-4282-9B2B-551C39D8E448}" type="doc">
      <dgm:prSet loTypeId="urn:microsoft.com/office/officeart/2005/8/layout/vList2" loCatId="list" qsTypeId="urn:microsoft.com/office/officeart/2005/8/quickstyle/simple5" qsCatId="simple" csTypeId="urn:microsoft.com/office/officeart/2005/8/colors/accent1_4" csCatId="accent1"/>
      <dgm:spPr/>
      <dgm:t>
        <a:bodyPr/>
        <a:lstStyle/>
        <a:p>
          <a:endParaRPr lang="nl-NL"/>
        </a:p>
      </dgm:t>
    </dgm:pt>
    <dgm:pt modelId="{ABDE891F-4BF7-4893-A6C0-84031B8CAB19}">
      <dgm:prSet/>
      <dgm:spPr/>
      <dgm:t>
        <a:bodyPr/>
        <a:lstStyle/>
        <a:p>
          <a:pPr algn="ctr" rtl="0"/>
          <a:r>
            <a:rPr lang="nl-NL" dirty="0" smtClean="0"/>
            <a:t>De verschillende hersencentra</a:t>
          </a:r>
          <a:endParaRPr lang="nl-NL" dirty="0"/>
        </a:p>
      </dgm:t>
    </dgm:pt>
    <dgm:pt modelId="{86050A17-81A9-45A4-AA4A-68C5D21F84A7}" type="parTrans" cxnId="{A6EFD4BD-C790-4D4B-BA78-FC1AD02999EE}">
      <dgm:prSet/>
      <dgm:spPr/>
      <dgm:t>
        <a:bodyPr/>
        <a:lstStyle/>
        <a:p>
          <a:endParaRPr lang="nl-NL"/>
        </a:p>
      </dgm:t>
    </dgm:pt>
    <dgm:pt modelId="{8C7D54B1-17AA-4C1F-B1E1-5B70FDB81DEB}" type="sibTrans" cxnId="{A6EFD4BD-C790-4D4B-BA78-FC1AD02999EE}">
      <dgm:prSet/>
      <dgm:spPr/>
      <dgm:t>
        <a:bodyPr/>
        <a:lstStyle/>
        <a:p>
          <a:endParaRPr lang="nl-NL"/>
        </a:p>
      </dgm:t>
    </dgm:pt>
    <dgm:pt modelId="{E40F35BF-E9AB-4E56-ACAD-911CB5AD1D3E}" type="pres">
      <dgm:prSet presAssocID="{EE7EA5E0-0258-4282-9B2B-551C39D8E44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215BDEAA-DA4A-4DC4-9C09-B38224658676}" type="pres">
      <dgm:prSet presAssocID="{ABDE891F-4BF7-4893-A6C0-84031B8CAB1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A6EFD4BD-C790-4D4B-BA78-FC1AD02999EE}" srcId="{EE7EA5E0-0258-4282-9B2B-551C39D8E448}" destId="{ABDE891F-4BF7-4893-A6C0-84031B8CAB19}" srcOrd="0" destOrd="0" parTransId="{86050A17-81A9-45A4-AA4A-68C5D21F84A7}" sibTransId="{8C7D54B1-17AA-4C1F-B1E1-5B70FDB81DEB}"/>
    <dgm:cxn modelId="{72F31561-7A22-4D1D-8E0D-FA47A2BC053C}" type="presOf" srcId="{ABDE891F-4BF7-4893-A6C0-84031B8CAB19}" destId="{215BDEAA-DA4A-4DC4-9C09-B38224658676}" srcOrd="0" destOrd="0" presId="urn:microsoft.com/office/officeart/2005/8/layout/vList2"/>
    <dgm:cxn modelId="{3EC125D5-E4FD-46A1-A36D-4A697E636C5D}" type="presOf" srcId="{EE7EA5E0-0258-4282-9B2B-551C39D8E448}" destId="{E40F35BF-E9AB-4E56-ACAD-911CB5AD1D3E}" srcOrd="0" destOrd="0" presId="urn:microsoft.com/office/officeart/2005/8/layout/vList2"/>
    <dgm:cxn modelId="{A4A2D33E-4C21-4B2C-8D53-09B960050CD7}" type="presParOf" srcId="{E40F35BF-E9AB-4E56-ACAD-911CB5AD1D3E}" destId="{215BDEAA-DA4A-4DC4-9C09-B3822465867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F4442B7-F8FE-41F1-B209-6C3148BB1355}" type="doc">
      <dgm:prSet loTypeId="urn:microsoft.com/office/officeart/2005/8/layout/vList2" loCatId="list" qsTypeId="urn:microsoft.com/office/officeart/2005/8/quickstyle/simple3" qsCatId="simple" csTypeId="urn:microsoft.com/office/officeart/2005/8/colors/accent0_3" csCatId="mainScheme"/>
      <dgm:spPr/>
      <dgm:t>
        <a:bodyPr/>
        <a:lstStyle/>
        <a:p>
          <a:endParaRPr lang="nl-NL"/>
        </a:p>
      </dgm:t>
    </dgm:pt>
    <dgm:pt modelId="{36F4278D-9934-4C3D-808F-B750D8739F97}">
      <dgm:prSet/>
      <dgm:spPr/>
      <dgm:t>
        <a:bodyPr/>
        <a:lstStyle/>
        <a:p>
          <a:pPr algn="ctr" rtl="0"/>
          <a:r>
            <a:rPr lang="nl-NL" dirty="0" smtClean="0"/>
            <a:t>Hier kun je oefenen in het benoemen van de verschillende hersencentra </a:t>
          </a:r>
          <a:endParaRPr lang="nl-NL" dirty="0"/>
        </a:p>
      </dgm:t>
    </dgm:pt>
    <dgm:pt modelId="{469D0E9D-52AD-4507-B3AA-EAC058195E53}" type="parTrans" cxnId="{14501BCB-3A92-4468-8C50-17E2587F7270}">
      <dgm:prSet/>
      <dgm:spPr/>
      <dgm:t>
        <a:bodyPr/>
        <a:lstStyle/>
        <a:p>
          <a:endParaRPr lang="nl-NL"/>
        </a:p>
      </dgm:t>
    </dgm:pt>
    <dgm:pt modelId="{12256789-03F8-446F-9D79-B7BDEA643C7C}" type="sibTrans" cxnId="{14501BCB-3A92-4468-8C50-17E2587F7270}">
      <dgm:prSet/>
      <dgm:spPr/>
      <dgm:t>
        <a:bodyPr/>
        <a:lstStyle/>
        <a:p>
          <a:endParaRPr lang="nl-NL"/>
        </a:p>
      </dgm:t>
    </dgm:pt>
    <dgm:pt modelId="{650E61C6-FE7A-4A3D-8649-F057C2032CD2}" type="pres">
      <dgm:prSet presAssocID="{EF4442B7-F8FE-41F1-B209-6C3148BB135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81E45E4A-A8EC-4BE0-8AC6-48CD21808397}" type="pres">
      <dgm:prSet presAssocID="{36F4278D-9934-4C3D-808F-B750D8739F9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AD8BEC05-B618-4783-A28B-C19F426538AA}" type="presOf" srcId="{EF4442B7-F8FE-41F1-B209-6C3148BB1355}" destId="{650E61C6-FE7A-4A3D-8649-F057C2032CD2}" srcOrd="0" destOrd="0" presId="urn:microsoft.com/office/officeart/2005/8/layout/vList2"/>
    <dgm:cxn modelId="{14501BCB-3A92-4468-8C50-17E2587F7270}" srcId="{EF4442B7-F8FE-41F1-B209-6C3148BB1355}" destId="{36F4278D-9934-4C3D-808F-B750D8739F97}" srcOrd="0" destOrd="0" parTransId="{469D0E9D-52AD-4507-B3AA-EAC058195E53}" sibTransId="{12256789-03F8-446F-9D79-B7BDEA643C7C}"/>
    <dgm:cxn modelId="{DA493E5A-035F-431A-AF60-4D8D7E37AEA9}" type="presOf" srcId="{36F4278D-9934-4C3D-808F-B750D8739F97}" destId="{81E45E4A-A8EC-4BE0-8AC6-48CD21808397}" srcOrd="0" destOrd="0" presId="urn:microsoft.com/office/officeart/2005/8/layout/vList2"/>
    <dgm:cxn modelId="{D4650DF8-11E1-4E3D-8E74-FCC741894606}" type="presParOf" srcId="{650E61C6-FE7A-4A3D-8649-F057C2032CD2}" destId="{81E45E4A-A8EC-4BE0-8AC6-48CD2180839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FB7D9FA-36DE-4ADB-96A3-6F95D1F6E825}" type="doc">
      <dgm:prSet loTypeId="urn:microsoft.com/office/officeart/2005/8/layout/vList2" loCatId="list" qsTypeId="urn:microsoft.com/office/officeart/2005/8/quickstyle/simple5" qsCatId="simple" csTypeId="urn:microsoft.com/office/officeart/2005/8/colors/accent0_3" csCatId="mainScheme"/>
      <dgm:spPr/>
      <dgm:t>
        <a:bodyPr/>
        <a:lstStyle/>
        <a:p>
          <a:endParaRPr lang="nl-NL"/>
        </a:p>
      </dgm:t>
    </dgm:pt>
    <dgm:pt modelId="{40E8B7E5-2836-4DAC-AE30-4E6FDCEA2879}">
      <dgm:prSet/>
      <dgm:spPr/>
      <dgm:t>
        <a:bodyPr/>
        <a:lstStyle/>
        <a:p>
          <a:pPr rtl="0"/>
          <a:r>
            <a:rPr lang="nl-NL" dirty="0" smtClean="0"/>
            <a:t>Het veroorzaken van bewegingen</a:t>
          </a:r>
          <a:endParaRPr lang="nl-NL" dirty="0"/>
        </a:p>
      </dgm:t>
    </dgm:pt>
    <dgm:pt modelId="{AF059D80-5110-45CF-859F-AF3760C48301}" type="parTrans" cxnId="{F683DE09-466F-49F4-B058-CACFAF90DA1E}">
      <dgm:prSet/>
      <dgm:spPr/>
      <dgm:t>
        <a:bodyPr/>
        <a:lstStyle/>
        <a:p>
          <a:endParaRPr lang="nl-NL"/>
        </a:p>
      </dgm:t>
    </dgm:pt>
    <dgm:pt modelId="{DED114AE-9F04-40A4-8D5E-94B4C29D3BEA}" type="sibTrans" cxnId="{F683DE09-466F-49F4-B058-CACFAF90DA1E}">
      <dgm:prSet/>
      <dgm:spPr/>
      <dgm:t>
        <a:bodyPr/>
        <a:lstStyle/>
        <a:p>
          <a:endParaRPr lang="nl-NL"/>
        </a:p>
      </dgm:t>
    </dgm:pt>
    <dgm:pt modelId="{3AF542AB-7700-43F8-9FA4-28D08653D442}" type="pres">
      <dgm:prSet presAssocID="{AFB7D9FA-36DE-4ADB-96A3-6F95D1F6E82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F81EA6C6-63D9-4690-BEFD-C0A95602F28D}" type="pres">
      <dgm:prSet presAssocID="{40E8B7E5-2836-4DAC-AE30-4E6FDCEA287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1D117436-3E79-4FAD-BCE6-11F1555F1D6B}" type="presOf" srcId="{40E8B7E5-2836-4DAC-AE30-4E6FDCEA2879}" destId="{F81EA6C6-63D9-4690-BEFD-C0A95602F28D}" srcOrd="0" destOrd="0" presId="urn:microsoft.com/office/officeart/2005/8/layout/vList2"/>
    <dgm:cxn modelId="{45865667-5C50-40E7-AC05-A36B976AF088}" type="presOf" srcId="{AFB7D9FA-36DE-4ADB-96A3-6F95D1F6E825}" destId="{3AF542AB-7700-43F8-9FA4-28D08653D442}" srcOrd="0" destOrd="0" presId="urn:microsoft.com/office/officeart/2005/8/layout/vList2"/>
    <dgm:cxn modelId="{F683DE09-466F-49F4-B058-CACFAF90DA1E}" srcId="{AFB7D9FA-36DE-4ADB-96A3-6F95D1F6E825}" destId="{40E8B7E5-2836-4DAC-AE30-4E6FDCEA2879}" srcOrd="0" destOrd="0" parTransId="{AF059D80-5110-45CF-859F-AF3760C48301}" sibTransId="{DED114AE-9F04-40A4-8D5E-94B4C29D3BEA}"/>
    <dgm:cxn modelId="{04BCE771-803D-4E37-B6DB-417907407E77}" type="presParOf" srcId="{3AF542AB-7700-43F8-9FA4-28D08653D442}" destId="{F81EA6C6-63D9-4690-BEFD-C0A95602F28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CA9C13-3F9C-48E9-A8DD-6252ABFDE013}">
      <dsp:nvSpPr>
        <dsp:cNvPr id="0" name=""/>
        <dsp:cNvSpPr/>
      </dsp:nvSpPr>
      <dsp:spPr>
        <a:xfrm>
          <a:off x="0" y="243320"/>
          <a:ext cx="7772400" cy="983384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100" kern="1200" dirty="0" smtClean="0"/>
            <a:t>THEMA </a:t>
          </a:r>
          <a:r>
            <a:rPr lang="nl-NL" sz="4100" kern="1200" dirty="0" smtClean="0"/>
            <a:t>6 Regeling en waarneming</a:t>
          </a:r>
        </a:p>
      </dsp:txBody>
      <dsp:txXfrm>
        <a:off x="0" y="243320"/>
        <a:ext cx="7772400" cy="983384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D86CD4A-1D89-485F-AFE4-98BA7FE0233D}">
      <dsp:nvSpPr>
        <dsp:cNvPr id="0" name=""/>
        <dsp:cNvSpPr/>
      </dsp:nvSpPr>
      <dsp:spPr>
        <a:xfrm>
          <a:off x="0" y="28533"/>
          <a:ext cx="5472608" cy="9477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Motorische centra: laten impulsen ontstaan voor bewegingen</a:t>
          </a:r>
          <a:endParaRPr lang="nl-NL" sz="2400" kern="1200" dirty="0"/>
        </a:p>
      </dsp:txBody>
      <dsp:txXfrm>
        <a:off x="0" y="28533"/>
        <a:ext cx="5472608" cy="947700"/>
      </dsp:txXfrm>
    </dsp:sp>
    <dsp:sp modelId="{BE9A776C-AAC4-4E3C-BA71-67EFB42BE8C1}">
      <dsp:nvSpPr>
        <dsp:cNvPr id="0" name=""/>
        <dsp:cNvSpPr/>
      </dsp:nvSpPr>
      <dsp:spPr>
        <a:xfrm>
          <a:off x="0" y="1062633"/>
          <a:ext cx="5472608" cy="9477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Dat zijn altijd bewuste of gewilde bewegingen</a:t>
          </a:r>
          <a:endParaRPr lang="nl-NL" sz="2400" kern="1200" dirty="0"/>
        </a:p>
      </dsp:txBody>
      <dsp:txXfrm>
        <a:off x="0" y="1062633"/>
        <a:ext cx="5472608" cy="947700"/>
      </dsp:txXfrm>
    </dsp:sp>
    <dsp:sp modelId="{DB51ADE2-D5C9-453D-893F-894407841A59}">
      <dsp:nvSpPr>
        <dsp:cNvPr id="0" name=""/>
        <dsp:cNvSpPr/>
      </dsp:nvSpPr>
      <dsp:spPr>
        <a:xfrm>
          <a:off x="0" y="2096733"/>
          <a:ext cx="5472608" cy="9477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Via hersenstam naar spieren in hoofd en hals</a:t>
          </a:r>
          <a:endParaRPr lang="nl-NL" sz="2400" kern="1200" dirty="0"/>
        </a:p>
      </dsp:txBody>
      <dsp:txXfrm>
        <a:off x="0" y="2096733"/>
        <a:ext cx="5472608" cy="947700"/>
      </dsp:txXfrm>
    </dsp:sp>
    <dsp:sp modelId="{739C5298-ED80-48FC-A879-88E57E44C68C}">
      <dsp:nvSpPr>
        <dsp:cNvPr id="0" name=""/>
        <dsp:cNvSpPr/>
      </dsp:nvSpPr>
      <dsp:spPr>
        <a:xfrm>
          <a:off x="0" y="3130833"/>
          <a:ext cx="5472608" cy="9477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Via ruggenmerg naar spieren in romp en ledematen</a:t>
          </a:r>
          <a:endParaRPr lang="nl-NL" sz="2400" kern="1200" dirty="0"/>
        </a:p>
      </dsp:txBody>
      <dsp:txXfrm>
        <a:off x="0" y="3130833"/>
        <a:ext cx="5472608" cy="947700"/>
      </dsp:txXfrm>
    </dsp:sp>
    <dsp:sp modelId="{E6562262-50B0-4AD1-9FD1-AC7CB4F3D98E}">
      <dsp:nvSpPr>
        <dsp:cNvPr id="0" name=""/>
        <dsp:cNvSpPr/>
      </dsp:nvSpPr>
      <dsp:spPr>
        <a:xfrm>
          <a:off x="0" y="4164933"/>
          <a:ext cx="5472608" cy="9477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Kleine hersenen </a:t>
          </a:r>
          <a:r>
            <a:rPr lang="nl-NL" sz="2400" kern="1200" dirty="0" smtClean="0">
              <a:sym typeface="Wingdings"/>
            </a:rPr>
            <a:t></a:t>
          </a:r>
          <a:r>
            <a:rPr lang="nl-NL" sz="2400" kern="1200" dirty="0" smtClean="0"/>
            <a:t> coördinatie van bewegingen</a:t>
          </a:r>
          <a:endParaRPr lang="nl-NL" sz="2400" kern="1200" dirty="0"/>
        </a:p>
      </dsp:txBody>
      <dsp:txXfrm>
        <a:off x="0" y="4164933"/>
        <a:ext cx="5472608" cy="9477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E7B8D8-D927-468E-9551-55A194C9820B}">
      <dsp:nvSpPr>
        <dsp:cNvPr id="0" name=""/>
        <dsp:cNvSpPr/>
      </dsp:nvSpPr>
      <dsp:spPr>
        <a:xfrm>
          <a:off x="392081" y="3640"/>
          <a:ext cx="5616637" cy="1745318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800" kern="1200" dirty="0" smtClean="0"/>
            <a:t>B. Stof 3 </a:t>
          </a:r>
        </a:p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ONDERDEEL  HERSENEN</a:t>
          </a:r>
          <a:endParaRPr lang="nl-NL" sz="3800" kern="1200" dirty="0" smtClean="0"/>
        </a:p>
      </dsp:txBody>
      <dsp:txXfrm>
        <a:off x="392081" y="3640"/>
        <a:ext cx="5616637" cy="174531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3B16158-6D55-4EAB-9D70-038776D850CC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 dirty="0" smtClean="0"/>
            <a:t>Samenstelling hersenen</a:t>
          </a:r>
          <a:endParaRPr lang="nl-NL" sz="4700" kern="1200" dirty="0"/>
        </a:p>
      </dsp:txBody>
      <dsp:txXfrm>
        <a:off x="0" y="7852"/>
        <a:ext cx="8229600" cy="112729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948A3A-B0EE-4543-B15A-4BFAC86E45E5}">
      <dsp:nvSpPr>
        <dsp:cNvPr id="0" name=""/>
        <dsp:cNvSpPr/>
      </dsp:nvSpPr>
      <dsp:spPr>
        <a:xfrm>
          <a:off x="0" y="350"/>
          <a:ext cx="8229600" cy="888425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Grote + kleine hersenen + hersenstam</a:t>
          </a:r>
          <a:endParaRPr lang="nl-NL" sz="2400" kern="1200" dirty="0"/>
        </a:p>
      </dsp:txBody>
      <dsp:txXfrm>
        <a:off x="0" y="350"/>
        <a:ext cx="8229600" cy="888425"/>
      </dsp:txXfrm>
    </dsp:sp>
    <dsp:sp modelId="{B0A54B20-D8E8-4452-A882-4868E348A440}">
      <dsp:nvSpPr>
        <dsp:cNvPr id="0" name=""/>
        <dsp:cNvSpPr/>
      </dsp:nvSpPr>
      <dsp:spPr>
        <a:xfrm>
          <a:off x="0" y="902234"/>
          <a:ext cx="8229600" cy="888425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240958"/>
                <a:satOff val="-5040"/>
                <a:lumOff val="28042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Hersenstam geleidt impulsen van en naar grote en kleine hersenen</a:t>
          </a:r>
          <a:endParaRPr lang="nl-NL" sz="2400" kern="1200" dirty="0"/>
        </a:p>
      </dsp:txBody>
      <dsp:txXfrm>
        <a:off x="0" y="902234"/>
        <a:ext cx="8229600" cy="888425"/>
      </dsp:txXfrm>
    </dsp:sp>
    <dsp:sp modelId="{9B2F2413-F718-41A8-AF11-94489B7A5BD9}">
      <dsp:nvSpPr>
        <dsp:cNvPr id="0" name=""/>
        <dsp:cNvSpPr/>
      </dsp:nvSpPr>
      <dsp:spPr>
        <a:xfrm>
          <a:off x="0" y="1804118"/>
          <a:ext cx="8229600" cy="888425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240958"/>
                <a:satOff val="-5040"/>
                <a:lumOff val="28042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Overgang ruggenmerg – hersenstam: rechts en links kruisen elkaar (linkerhelft hersenen – rechts)</a:t>
          </a:r>
          <a:endParaRPr lang="nl-NL" sz="2400" kern="1200" dirty="0"/>
        </a:p>
      </dsp:txBody>
      <dsp:txXfrm>
        <a:off x="0" y="1804118"/>
        <a:ext cx="8229600" cy="88842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343B9E6-16DC-4F50-A4F6-F0604D21DA4D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 dirty="0" smtClean="0"/>
            <a:t>Grote hersenen</a:t>
          </a:r>
          <a:endParaRPr lang="nl-NL" sz="4700" kern="1200" dirty="0"/>
        </a:p>
      </dsp:txBody>
      <dsp:txXfrm>
        <a:off x="0" y="7852"/>
        <a:ext cx="8229600" cy="112729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08FEDD-046F-4841-94F6-FA656CA00C25}">
      <dsp:nvSpPr>
        <dsp:cNvPr id="0" name=""/>
        <dsp:cNvSpPr/>
      </dsp:nvSpPr>
      <dsp:spPr>
        <a:xfrm>
          <a:off x="0" y="13139"/>
          <a:ext cx="8856984" cy="636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Grote hersenen </a:t>
          </a:r>
          <a:r>
            <a:rPr lang="nl-NL" sz="2400" kern="1200" dirty="0" smtClean="0">
              <a:sym typeface="Wingdings" pitchFamily="2" charset="2"/>
            </a:rPr>
            <a:t> </a:t>
          </a:r>
          <a:r>
            <a:rPr lang="nl-NL" sz="2400" kern="1200" dirty="0" smtClean="0"/>
            <a:t>Verwerken de impulsen van de receptoren</a:t>
          </a:r>
          <a:endParaRPr lang="nl-NL" sz="2400" kern="1200" dirty="0"/>
        </a:p>
      </dsp:txBody>
      <dsp:txXfrm>
        <a:off x="0" y="13139"/>
        <a:ext cx="8856984" cy="636480"/>
      </dsp:txXfrm>
    </dsp:sp>
    <dsp:sp modelId="{F3FF456D-632B-4DA9-89C4-BAD410B33339}">
      <dsp:nvSpPr>
        <dsp:cNvPr id="0" name=""/>
        <dsp:cNvSpPr/>
      </dsp:nvSpPr>
      <dsp:spPr>
        <a:xfrm>
          <a:off x="0" y="747539"/>
          <a:ext cx="8856984" cy="636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Na verwerking ben je </a:t>
          </a:r>
          <a:r>
            <a:rPr lang="nl-NL" sz="2400" kern="1200" dirty="0" err="1" smtClean="0"/>
            <a:t>je</a:t>
          </a:r>
          <a:r>
            <a:rPr lang="nl-NL" sz="2400" kern="1200" dirty="0" smtClean="0"/>
            <a:t> bewust van de prikkel</a:t>
          </a:r>
          <a:endParaRPr lang="nl-NL" sz="2400" kern="1200" dirty="0"/>
        </a:p>
      </dsp:txBody>
      <dsp:txXfrm>
        <a:off x="0" y="747539"/>
        <a:ext cx="8856984" cy="636480"/>
      </dsp:txXfrm>
    </dsp:sp>
    <dsp:sp modelId="{302A3183-F4D9-4261-AA1A-85477E65FC89}">
      <dsp:nvSpPr>
        <dsp:cNvPr id="0" name=""/>
        <dsp:cNvSpPr/>
      </dsp:nvSpPr>
      <dsp:spPr>
        <a:xfrm>
          <a:off x="0" y="1481939"/>
          <a:ext cx="8856984" cy="636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Verwerking gebeurt in verschillende gespecialiseerde hersencentra</a:t>
          </a:r>
          <a:endParaRPr lang="nl-NL" sz="2400" kern="1200" dirty="0"/>
        </a:p>
      </dsp:txBody>
      <dsp:txXfrm>
        <a:off x="0" y="1481939"/>
        <a:ext cx="8856984" cy="636480"/>
      </dsp:txXfrm>
    </dsp:sp>
    <dsp:sp modelId="{9FF0E3D7-0886-41F5-9761-F30E41549440}">
      <dsp:nvSpPr>
        <dsp:cNvPr id="0" name=""/>
        <dsp:cNvSpPr/>
      </dsp:nvSpPr>
      <dsp:spPr>
        <a:xfrm>
          <a:off x="0" y="2216339"/>
          <a:ext cx="8856984" cy="636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Gehoorcentrum – gezichtscentrum – reukcentrum</a:t>
          </a:r>
          <a:endParaRPr lang="nl-NL" sz="2400" kern="1200" dirty="0"/>
        </a:p>
      </dsp:txBody>
      <dsp:txXfrm>
        <a:off x="0" y="2216339"/>
        <a:ext cx="8856984" cy="636480"/>
      </dsp:txXfrm>
    </dsp:sp>
    <dsp:sp modelId="{6B7691DE-DBDE-49D1-AB11-791620533A81}">
      <dsp:nvSpPr>
        <dsp:cNvPr id="0" name=""/>
        <dsp:cNvSpPr/>
      </dsp:nvSpPr>
      <dsp:spPr>
        <a:xfrm>
          <a:off x="0" y="2950739"/>
          <a:ext cx="8856984" cy="636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Meeste sensorische centra achter centrale groeve</a:t>
          </a:r>
          <a:endParaRPr lang="nl-NL" sz="2400" kern="1200" dirty="0"/>
        </a:p>
      </dsp:txBody>
      <dsp:txXfrm>
        <a:off x="0" y="2950739"/>
        <a:ext cx="8856984" cy="636480"/>
      </dsp:txXfrm>
    </dsp:sp>
    <dsp:sp modelId="{0CE51838-4049-449F-929B-E12A49821BAA}">
      <dsp:nvSpPr>
        <dsp:cNvPr id="0" name=""/>
        <dsp:cNvSpPr/>
      </dsp:nvSpPr>
      <dsp:spPr>
        <a:xfrm>
          <a:off x="0" y="3685140"/>
          <a:ext cx="8856984" cy="636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Meeste motorische centra vóór centrale groeve</a:t>
          </a:r>
          <a:endParaRPr lang="nl-NL" sz="2400" kern="1200" dirty="0"/>
        </a:p>
      </dsp:txBody>
      <dsp:txXfrm>
        <a:off x="0" y="3685140"/>
        <a:ext cx="8856984" cy="636480"/>
      </dsp:txXfrm>
    </dsp:sp>
    <dsp:sp modelId="{D08E769F-1287-4B32-B93A-73A811C53D19}">
      <dsp:nvSpPr>
        <dsp:cNvPr id="0" name=""/>
        <dsp:cNvSpPr/>
      </dsp:nvSpPr>
      <dsp:spPr>
        <a:xfrm>
          <a:off x="0" y="4419540"/>
          <a:ext cx="8856984" cy="636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In motorische centra kunnen impulsen ontstaan</a:t>
          </a:r>
          <a:endParaRPr lang="nl-NL" sz="2400" kern="1200" dirty="0"/>
        </a:p>
      </dsp:txBody>
      <dsp:txXfrm>
        <a:off x="0" y="4419540"/>
        <a:ext cx="8856984" cy="63648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5BDEAA-DA4A-4DC4-9C09-B38224658676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 dirty="0" smtClean="0"/>
            <a:t>De verschillende hersencentra</a:t>
          </a:r>
          <a:endParaRPr lang="nl-NL" sz="4700" kern="1200" dirty="0"/>
        </a:p>
      </dsp:txBody>
      <dsp:txXfrm>
        <a:off x="0" y="7852"/>
        <a:ext cx="8229600" cy="1127295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E45E4A-A8EC-4BE0-8AC6-48CD21808397}">
      <dsp:nvSpPr>
        <dsp:cNvPr id="0" name=""/>
        <dsp:cNvSpPr/>
      </dsp:nvSpPr>
      <dsp:spPr>
        <a:xfrm>
          <a:off x="0" y="17329"/>
          <a:ext cx="8229600" cy="107406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700" kern="1200" dirty="0" smtClean="0"/>
            <a:t>Hier kun je oefenen in het benoemen van de verschillende hersencentra </a:t>
          </a:r>
          <a:endParaRPr lang="nl-NL" sz="2700" kern="1200" dirty="0"/>
        </a:p>
      </dsp:txBody>
      <dsp:txXfrm>
        <a:off x="0" y="17329"/>
        <a:ext cx="8229600" cy="107406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1EA6C6-63D9-4690-BEFD-C0A95602F28D}">
      <dsp:nvSpPr>
        <dsp:cNvPr id="0" name=""/>
        <dsp:cNvSpPr/>
      </dsp:nvSpPr>
      <dsp:spPr>
        <a:xfrm>
          <a:off x="0" y="31837"/>
          <a:ext cx="8229600" cy="1079325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500" kern="1200" dirty="0" smtClean="0"/>
            <a:t>Het veroorzaken van bewegingen</a:t>
          </a:r>
          <a:endParaRPr lang="nl-NL" sz="4500" kern="1200" dirty="0"/>
        </a:p>
      </dsp:txBody>
      <dsp:txXfrm>
        <a:off x="0" y="31837"/>
        <a:ext cx="8229600" cy="10793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8D9D1-8AD4-4872-8246-31EF0C0F1069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D903-98B7-499B-9479-63E7BA0951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8D9D1-8AD4-4872-8246-31EF0C0F1069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D903-98B7-499B-9479-63E7BA0951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8D9D1-8AD4-4872-8246-31EF0C0F1069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D903-98B7-499B-9479-63E7BA0951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8D9D1-8AD4-4872-8246-31EF0C0F1069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D903-98B7-499B-9479-63E7BA0951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8D9D1-8AD4-4872-8246-31EF0C0F1069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D903-98B7-499B-9479-63E7BA0951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8D9D1-8AD4-4872-8246-31EF0C0F1069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D903-98B7-499B-9479-63E7BA0951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8D9D1-8AD4-4872-8246-31EF0C0F1069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D903-98B7-499B-9479-63E7BA0951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8D9D1-8AD4-4872-8246-31EF0C0F1069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D903-98B7-499B-9479-63E7BA0951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8D9D1-8AD4-4872-8246-31EF0C0F1069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D903-98B7-499B-9479-63E7BA0951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8D9D1-8AD4-4872-8246-31EF0C0F1069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D903-98B7-499B-9479-63E7BA0951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8D9D1-8AD4-4872-8246-31EF0C0F1069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D903-98B7-499B-9479-63E7BA0951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8D9D1-8AD4-4872-8246-31EF0C0F1069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7D903-98B7-499B-9479-63E7BA09519E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image" Target="../media/image2.png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12" Type="http://schemas.openxmlformats.org/officeDocument/2006/relationships/image" Target="../media/image3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12" Type="http://schemas.openxmlformats.org/officeDocument/2006/relationships/image" Target="../media/image4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1602046839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3322999047"/>
              </p:ext>
            </p:extLst>
          </p:nvPr>
        </p:nvGraphicFramePr>
        <p:xfrm>
          <a:off x="1371600" y="3886200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="" xmlns:p14="http://schemas.microsoft.com/office/powerpoint/2010/main" val="3849723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3115867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01754518"/>
              </p:ext>
            </p:extLst>
          </p:nvPr>
        </p:nvGraphicFramePr>
        <p:xfrm>
          <a:off x="457200" y="1600200"/>
          <a:ext cx="8229600" cy="26928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9" y="4408677"/>
            <a:ext cx="3180407" cy="2314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437112"/>
            <a:ext cx="3048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909459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LIGGING GRIJZE EN WITTE STOF</a:t>
            </a:r>
            <a:br>
              <a:rPr lang="nl-NL" dirty="0" smtClean="0"/>
            </a:br>
            <a:r>
              <a:rPr lang="nl-NL" dirty="0" smtClean="0"/>
              <a:t>zie afbeelding dia hiervoor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Witte stof:  </a:t>
            </a:r>
            <a:r>
              <a:rPr lang="nl-NL" dirty="0" err="1" smtClean="0"/>
              <a:t>axonen</a:t>
            </a:r>
            <a:r>
              <a:rPr lang="nl-NL" dirty="0" smtClean="0"/>
              <a:t> (zenuwuitlopers) met een myeline omhulsel (= wit)</a:t>
            </a:r>
          </a:p>
          <a:p>
            <a:r>
              <a:rPr lang="nl-NL" dirty="0" smtClean="0"/>
              <a:t>Binnenste deel van de hersenen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Grijze stof: bestaat uit cellichamen en dendrieten (= grijs)</a:t>
            </a:r>
          </a:p>
          <a:p>
            <a:r>
              <a:rPr lang="nl-NL" dirty="0" smtClean="0"/>
              <a:t>Zit in de hersenschors (enkele millimeters dik)  = buitenkant hersenen</a:t>
            </a:r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128324461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92837129"/>
              </p:ext>
            </p:extLst>
          </p:nvPr>
        </p:nvGraphicFramePr>
        <p:xfrm>
          <a:off x="179512" y="1600200"/>
          <a:ext cx="8856984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="" xmlns:p14="http://schemas.microsoft.com/office/powerpoint/2010/main" val="2213291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121726374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78130995"/>
              </p:ext>
            </p:extLst>
          </p:nvPr>
        </p:nvGraphicFramePr>
        <p:xfrm>
          <a:off x="457200" y="1600201"/>
          <a:ext cx="8229600" cy="1108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917126"/>
            <a:ext cx="5044422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232821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398210650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42625460"/>
              </p:ext>
            </p:extLst>
          </p:nvPr>
        </p:nvGraphicFramePr>
        <p:xfrm>
          <a:off x="107504" y="1600201"/>
          <a:ext cx="5472608" cy="51411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564904"/>
            <a:ext cx="3043922" cy="314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3192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196</Words>
  <Application>Microsoft Office PowerPoint</Application>
  <PresentationFormat>Diavoorstelling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Office-thema</vt:lpstr>
      <vt:lpstr>Dia 1</vt:lpstr>
      <vt:lpstr>Dia 2</vt:lpstr>
      <vt:lpstr>LIGGING GRIJZE EN WITTE STOF zie afbeelding dia hiervoor</vt:lpstr>
      <vt:lpstr>Dia 4</vt:lpstr>
      <vt:lpstr>Dia 5</vt:lpstr>
      <vt:lpstr>Dia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biobertus</dc:creator>
  <cp:lastModifiedBy>biobertus</cp:lastModifiedBy>
  <cp:revision>1</cp:revision>
  <dcterms:created xsi:type="dcterms:W3CDTF">2014-12-16T11:06:19Z</dcterms:created>
  <dcterms:modified xsi:type="dcterms:W3CDTF">2014-12-16T11:07:26Z</dcterms:modified>
</cp:coreProperties>
</file>